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3.xml" ContentType="application/vnd.openxmlformats-officedocument.theme+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4183" r:id="rId2"/>
    <p:sldMasterId id="2147484196" r:id="rId3"/>
    <p:sldMasterId id="2147484209" r:id="rId4"/>
  </p:sldMasterIdLst>
  <p:notesMasterIdLst>
    <p:notesMasterId r:id="rId47"/>
  </p:notesMasterIdLst>
  <p:sldIdLst>
    <p:sldId id="794" r:id="rId5"/>
    <p:sldId id="712" r:id="rId6"/>
    <p:sldId id="269" r:id="rId7"/>
    <p:sldId id="270" r:id="rId8"/>
    <p:sldId id="271" r:id="rId9"/>
    <p:sldId id="756" r:id="rId10"/>
    <p:sldId id="797" r:id="rId11"/>
    <p:sldId id="801" r:id="rId12"/>
    <p:sldId id="798" r:id="rId13"/>
    <p:sldId id="799" r:id="rId14"/>
    <p:sldId id="803" r:id="rId15"/>
    <p:sldId id="804" r:id="rId16"/>
    <p:sldId id="795" r:id="rId17"/>
    <p:sldId id="796" r:id="rId18"/>
    <p:sldId id="485" r:id="rId19"/>
    <p:sldId id="486" r:id="rId20"/>
    <p:sldId id="487" r:id="rId21"/>
    <p:sldId id="273" r:id="rId22"/>
    <p:sldId id="506" r:id="rId23"/>
    <p:sldId id="643" r:id="rId24"/>
    <p:sldId id="645" r:id="rId25"/>
    <p:sldId id="758" r:id="rId26"/>
    <p:sldId id="653" r:id="rId27"/>
    <p:sldId id="655" r:id="rId28"/>
    <p:sldId id="657" r:id="rId29"/>
    <p:sldId id="659" r:id="rId30"/>
    <p:sldId id="805" r:id="rId31"/>
    <p:sldId id="665" r:id="rId32"/>
    <p:sldId id="759" r:id="rId33"/>
    <p:sldId id="672" r:id="rId34"/>
    <p:sldId id="708" r:id="rId35"/>
    <p:sldId id="787" r:id="rId36"/>
    <p:sldId id="786" r:id="rId37"/>
    <p:sldId id="788" r:id="rId38"/>
    <p:sldId id="789" r:id="rId39"/>
    <p:sldId id="792" r:id="rId40"/>
    <p:sldId id="785" r:id="rId41"/>
    <p:sldId id="790" r:id="rId42"/>
    <p:sldId id="791" r:id="rId43"/>
    <p:sldId id="562" r:id="rId44"/>
    <p:sldId id="561" r:id="rId45"/>
    <p:sldId id="501" r:id="rId46"/>
  </p:sldIdLst>
  <p:sldSz cx="12192000" cy="6858000"/>
  <p:notesSz cx="6858000" cy="9144000"/>
  <p:defaultText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Výchozí oddíl" id="{B97FF4AD-4C24-4548-A995-D5AE367101D2}">
          <p14:sldIdLst>
            <p14:sldId id="794"/>
            <p14:sldId id="712"/>
            <p14:sldId id="269"/>
            <p14:sldId id="270"/>
          </p14:sldIdLst>
        </p14:section>
        <p14:section name="Oddíl bez názvu" id="{AC3452EE-3B9A-404D-972A-48F606B26226}">
          <p14:sldIdLst>
            <p14:sldId id="271"/>
            <p14:sldId id="756"/>
            <p14:sldId id="797"/>
            <p14:sldId id="801"/>
            <p14:sldId id="798"/>
            <p14:sldId id="799"/>
            <p14:sldId id="803"/>
            <p14:sldId id="804"/>
            <p14:sldId id="795"/>
            <p14:sldId id="796"/>
            <p14:sldId id="485"/>
            <p14:sldId id="486"/>
            <p14:sldId id="487"/>
            <p14:sldId id="273"/>
            <p14:sldId id="506"/>
            <p14:sldId id="643"/>
            <p14:sldId id="645"/>
            <p14:sldId id="758"/>
            <p14:sldId id="653"/>
            <p14:sldId id="655"/>
            <p14:sldId id="657"/>
            <p14:sldId id="659"/>
            <p14:sldId id="805"/>
            <p14:sldId id="665"/>
            <p14:sldId id="759"/>
            <p14:sldId id="672"/>
            <p14:sldId id="708"/>
            <p14:sldId id="787"/>
            <p14:sldId id="786"/>
            <p14:sldId id="788"/>
            <p14:sldId id="789"/>
            <p14:sldId id="792"/>
            <p14:sldId id="785"/>
            <p14:sldId id="790"/>
            <p14:sldId id="791"/>
            <p14:sldId id="562"/>
            <p14:sldId id="561"/>
            <p14:sldId id="501"/>
          </p14:sldIdLst>
        </p14:section>
      </p14:sectionLst>
    </p:ex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urelia.Ulita" initials="A" lastIdx="1"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Styl pośredni 2 — Ak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473" autoAdjust="0"/>
    <p:restoredTop sz="89576" autoAdjust="0"/>
  </p:normalViewPr>
  <p:slideViewPr>
    <p:cSldViewPr snapToGrid="0">
      <p:cViewPr varScale="1">
        <p:scale>
          <a:sx n="102" d="100"/>
          <a:sy n="102" d="100"/>
        </p:scale>
        <p:origin x="-918"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slideMaster" Target="slideMasters/slideMaster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commentAuthors" Target="commentAuthors.xml"/><Relationship Id="rId8" Type="http://schemas.openxmlformats.org/officeDocument/2006/relationships/slide" Target="slides/slide4.xml"/><Relationship Id="rId5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ymbol zastępczy nagłówka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pl-PL" dirty="0"/>
          </a:p>
        </p:txBody>
      </p:sp>
      <p:sp>
        <p:nvSpPr>
          <p:cNvPr id="3" name="Symbol zastępczy daty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2B9F614-3DF4-4731-9534-B69205D03348}" type="datetimeFigureOut">
              <a:rPr lang="pl-PL" smtClean="0"/>
              <a:pPr/>
              <a:t>2018-10-19</a:t>
            </a:fld>
            <a:endParaRPr lang="pl-PL" dirty="0"/>
          </a:p>
        </p:txBody>
      </p:sp>
      <p:sp>
        <p:nvSpPr>
          <p:cNvPr id="4" name="Symbol zastępczy obrazu slajdu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pl-PL" dirty="0"/>
          </a:p>
        </p:txBody>
      </p:sp>
      <p:sp>
        <p:nvSpPr>
          <p:cNvPr id="5" name="Symbol zastępczy notatek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6" name="Symbol zastępczy stopki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pl-PL" dirty="0"/>
          </a:p>
        </p:txBody>
      </p:sp>
      <p:sp>
        <p:nvSpPr>
          <p:cNvPr id="7" name="Symbol zastępczy numeru slajd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AB7614F-A3AE-44F7-8DEB-EBC35769CC5A}" type="slidenum">
              <a:rPr lang="pl-PL" smtClean="0"/>
              <a:pPr/>
              <a:t>‹#›</a:t>
            </a:fld>
            <a:endParaRPr lang="pl-PL" dirty="0"/>
          </a:p>
        </p:txBody>
      </p:sp>
    </p:spTree>
    <p:extLst>
      <p:ext uri="{BB962C8B-B14F-4D97-AF65-F5344CB8AC3E}">
        <p14:creationId xmlns:p14="http://schemas.microsoft.com/office/powerpoint/2010/main" val="41496016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122" name="Rectangle 14"/>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9pPr>
          </a:lstStyle>
          <a:p>
            <a:pPr>
              <a:spcBef>
                <a:spcPct val="0"/>
              </a:spcBef>
              <a:buClrTx/>
              <a:buFontTx/>
              <a:buNone/>
            </a:pPr>
            <a:fld id="{E5A18F28-F1EF-4A33-957A-A79851DF6422}" type="slidenum">
              <a:rPr lang="pl-PL" altLang="pl-PL" sz="1400" smtClean="0"/>
              <a:pPr>
                <a:spcBef>
                  <a:spcPct val="0"/>
                </a:spcBef>
                <a:buClrTx/>
                <a:buFontTx/>
                <a:buNone/>
              </a:pPr>
              <a:t>1</a:t>
            </a:fld>
            <a:endParaRPr lang="pl-PL" altLang="pl-PL" sz="1400" dirty="0"/>
          </a:p>
        </p:txBody>
      </p:sp>
      <p:sp>
        <p:nvSpPr>
          <p:cNvPr id="5123" name="Text Box 1"/>
          <p:cNvSpPr txBox="1">
            <a:spLocks noChangeArrowheads="1"/>
          </p:cNvSpPr>
          <p:nvPr/>
        </p:nvSpPr>
        <p:spPr bwMode="auto">
          <a:xfrm>
            <a:off x="4278313" y="10155238"/>
            <a:ext cx="3268662"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0" tIns="0" rIns="0" bIns="0" anchor="b"/>
          <a:lstStyle>
            <a:lvl1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9pPr>
          </a:lstStyle>
          <a:p>
            <a:pPr algn="r" defTabSz="449263" fontAlgn="base" hangingPunct="0">
              <a:lnSpc>
                <a:spcPct val="93000"/>
              </a:lnSpc>
              <a:spcBef>
                <a:spcPct val="0"/>
              </a:spcBef>
              <a:spcAft>
                <a:spcPct val="0"/>
              </a:spcAft>
              <a:buClrTx/>
              <a:buFontTx/>
              <a:buNone/>
            </a:pPr>
            <a:fld id="{A0B33ED1-9953-441E-A7F6-6BE4D3D7155B}" type="slidenum">
              <a:rPr lang="pl-PL" altLang="pl-PL" sz="1400">
                <a:ea typeface="SimSun" panose="02010600030101010101" pitchFamily="2" charset="-122"/>
              </a:rPr>
              <a:pPr algn="r" defTabSz="449263" fontAlgn="base" hangingPunct="0">
                <a:lnSpc>
                  <a:spcPct val="93000"/>
                </a:lnSpc>
                <a:spcBef>
                  <a:spcPct val="0"/>
                </a:spcBef>
                <a:spcAft>
                  <a:spcPct val="0"/>
                </a:spcAft>
                <a:buClrTx/>
                <a:buFontTx/>
                <a:buNone/>
              </a:pPr>
              <a:t>1</a:t>
            </a:fld>
            <a:endParaRPr lang="pl-PL" altLang="pl-PL" sz="1400" dirty="0">
              <a:ea typeface="SimSun" panose="02010600030101010101" pitchFamily="2" charset="-122"/>
            </a:endParaRPr>
          </a:p>
        </p:txBody>
      </p:sp>
      <p:sp>
        <p:nvSpPr>
          <p:cNvPr id="5124" name="Rectangle 2"/>
          <p:cNvSpPr>
            <a:spLocks noGrp="1" noRot="1" noChangeAspect="1" noChangeArrowheads="1" noTextEdit="1"/>
          </p:cNvSpPr>
          <p:nvPr>
            <p:ph type="sldImg"/>
          </p:nvPr>
        </p:nvSpPr>
        <p:spPr>
          <a:xfrm>
            <a:off x="217488" y="812800"/>
            <a:ext cx="7123112" cy="4008438"/>
          </a:xfrm>
          <a:solidFill>
            <a:srgbClr val="FFFFFF"/>
          </a:solidFill>
          <a:ln>
            <a:solidFill>
              <a:srgbClr val="000000"/>
            </a:solidFill>
            <a:miter lim="800000"/>
            <a:headEnd/>
            <a:tailEnd/>
          </a:ln>
        </p:spPr>
      </p:sp>
      <p:sp>
        <p:nvSpPr>
          <p:cNvPr id="5125" name="Rectangle 3"/>
          <p:cNvSpPr>
            <a:spLocks noGrp="1" noChangeArrowheads="1"/>
          </p:cNvSpPr>
          <p:nvPr>
            <p:ph type="body" idx="1"/>
          </p:nvPr>
        </p:nvSpPr>
        <p:spPr>
          <a:xfrm>
            <a:off x="755650" y="5078413"/>
            <a:ext cx="6048375" cy="481171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000000"/>
                </a:solidFill>
                <a:round/>
                <a:headEnd/>
                <a:tailEnd/>
              </a14:hiddenLine>
            </a:ext>
          </a:extLst>
        </p:spPr>
        <p:txBody>
          <a:bodyPr wrap="none" anchor="ctr"/>
          <a:lstStyle/>
          <a:p>
            <a:endParaRPr lang="pl-PL" altLang="pl-PL" dirty="0">
              <a:latin typeface="Times New Roman" panose="02020603050405020304" pitchFamily="18" charset="0"/>
            </a:endParaRPr>
          </a:p>
        </p:txBody>
      </p:sp>
    </p:spTree>
    <p:extLst>
      <p:ext uri="{BB962C8B-B14F-4D97-AF65-F5344CB8AC3E}">
        <p14:creationId xmlns:p14="http://schemas.microsoft.com/office/powerpoint/2010/main" val="1632982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2AB7614F-A3AE-44F7-8DEB-EBC35769CC5A}" type="slidenum">
              <a:rPr lang="pl-PL" smtClean="0"/>
              <a:pPr/>
              <a:t>2</a:t>
            </a:fld>
            <a:endParaRPr lang="pl-PL" dirty="0"/>
          </a:p>
        </p:txBody>
      </p:sp>
    </p:spTree>
    <p:extLst>
      <p:ext uri="{BB962C8B-B14F-4D97-AF65-F5344CB8AC3E}">
        <p14:creationId xmlns:p14="http://schemas.microsoft.com/office/powerpoint/2010/main" val="4816792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722" name="Rectangle 11">
            <a:extLst>
              <a:ext uri="{FF2B5EF4-FFF2-40B4-BE49-F238E27FC236}">
                <a16:creationId xmlns:a16="http://schemas.microsoft.com/office/drawing/2014/main" xmlns="" id="{F53BE0F6-CD32-6B41-AC94-0AC0E50245CD}"/>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3000"/>
              </a:lnSpc>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1pPr>
            <a:lvl2pPr>
              <a:lnSpc>
                <a:spcPct val="93000"/>
              </a:lnSpc>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2pPr>
            <a:lvl3pPr>
              <a:lnSpc>
                <a:spcPct val="93000"/>
              </a:lnSpc>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3pPr>
            <a:lvl4pPr>
              <a:lnSpc>
                <a:spcPct val="93000"/>
              </a:lnSpc>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4pPr>
            <a:lvl5pPr>
              <a:lnSpc>
                <a:spcPct val="93000"/>
              </a:lnSpc>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5pPr>
            <a:lvl6pPr marL="25146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6pPr>
            <a:lvl7pPr marL="29718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7pPr>
            <a:lvl8pPr marL="34290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8pPr>
            <a:lvl9pPr marL="38862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9pPr>
          </a:lstStyle>
          <a:p>
            <a:pPr>
              <a:buClrTx/>
              <a:buFontTx/>
              <a:buNone/>
            </a:pPr>
            <a:fld id="{A6AE1EB3-7B7A-1C4B-BEC8-625866B9F951}" type="slidenum">
              <a:rPr lang="pl-PL" altLang="pl-PL">
                <a:solidFill>
                  <a:srgbClr val="000000"/>
                </a:solidFill>
                <a:latin typeface="Times New Roman" panose="02020603050405020304" pitchFamily="18" charset="0"/>
                <a:ea typeface="Arial Unicode MS" panose="020B0604020202020204" pitchFamily="34" charset="-128"/>
              </a:rPr>
              <a:pPr>
                <a:buClrTx/>
                <a:buFontTx/>
                <a:buNone/>
              </a:pPr>
              <a:t>3</a:t>
            </a:fld>
            <a:endParaRPr lang="pl-PL" altLang="pl-PL" dirty="0">
              <a:solidFill>
                <a:srgbClr val="000000"/>
              </a:solidFill>
              <a:latin typeface="Times New Roman" panose="02020603050405020304" pitchFamily="18" charset="0"/>
              <a:ea typeface="Arial Unicode MS" panose="020B0604020202020204" pitchFamily="34" charset="-128"/>
            </a:endParaRPr>
          </a:p>
        </p:txBody>
      </p:sp>
      <p:sp>
        <p:nvSpPr>
          <p:cNvPr id="30723" name="Rectangle 1">
            <a:extLst>
              <a:ext uri="{FF2B5EF4-FFF2-40B4-BE49-F238E27FC236}">
                <a16:creationId xmlns:a16="http://schemas.microsoft.com/office/drawing/2014/main" xmlns="" id="{E8B2B3C7-293C-694C-A965-B5DFD732F3BA}"/>
              </a:ext>
            </a:extLst>
          </p:cNvPr>
          <p:cNvSpPr>
            <a:spLocks noGrp="1" noRot="1" noChangeAspect="1" noChangeArrowheads="1" noTextEdit="1"/>
          </p:cNvSpPr>
          <p:nvPr>
            <p:ph type="sldImg"/>
          </p:nvPr>
        </p:nvSpPr>
        <p:spPr>
          <a:xfrm>
            <a:off x="381000" y="685800"/>
            <a:ext cx="6096000" cy="3429000"/>
          </a:xfrm>
          <a:solidFill>
            <a:srgbClr val="FFFFFF"/>
          </a:solidFill>
          <a:ln>
            <a:solidFill>
              <a:srgbClr val="000000"/>
            </a:solidFill>
            <a:miter lim="800000"/>
            <a:headEnd/>
            <a:tailEnd/>
          </a:ln>
        </p:spPr>
      </p:sp>
      <p:sp>
        <p:nvSpPr>
          <p:cNvPr id="30724" name="Rectangle 2">
            <a:extLst>
              <a:ext uri="{FF2B5EF4-FFF2-40B4-BE49-F238E27FC236}">
                <a16:creationId xmlns:a16="http://schemas.microsoft.com/office/drawing/2014/main" xmlns="" id="{295BB8AC-65F3-A344-99A6-50D14EA2BD08}"/>
              </a:ext>
            </a:extLst>
          </p:cNvPr>
          <p:cNvSpPr>
            <a:spLocks noGrp="1" noChangeArrowheads="1"/>
          </p:cNvSpPr>
          <p:nvPr>
            <p:ph type="body" idx="1"/>
          </p:nvPr>
        </p:nvSpPr>
        <p:spPr>
          <a:xfrm>
            <a:off x="685800" y="4343400"/>
            <a:ext cx="54864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pl-PL" altLang="pl-PL" dirty="0">
              <a:latin typeface="Times New Roman" panose="02020603050405020304" pitchFamily="18" charset="0"/>
            </a:endParaRPr>
          </a:p>
        </p:txBody>
      </p:sp>
    </p:spTree>
    <p:extLst>
      <p:ext uri="{BB962C8B-B14F-4D97-AF65-F5344CB8AC3E}">
        <p14:creationId xmlns:p14="http://schemas.microsoft.com/office/powerpoint/2010/main" val="37167607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2770" name="Rectangle 11">
            <a:extLst>
              <a:ext uri="{FF2B5EF4-FFF2-40B4-BE49-F238E27FC236}">
                <a16:creationId xmlns:a16="http://schemas.microsoft.com/office/drawing/2014/main" xmlns="" id="{978C57CA-DCC8-2E41-8AD0-86F3A0F72CF1}"/>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3000"/>
              </a:lnSpc>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1pPr>
            <a:lvl2pPr>
              <a:lnSpc>
                <a:spcPct val="93000"/>
              </a:lnSpc>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2pPr>
            <a:lvl3pPr>
              <a:lnSpc>
                <a:spcPct val="93000"/>
              </a:lnSpc>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3pPr>
            <a:lvl4pPr>
              <a:lnSpc>
                <a:spcPct val="93000"/>
              </a:lnSpc>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4pPr>
            <a:lvl5pPr>
              <a:lnSpc>
                <a:spcPct val="93000"/>
              </a:lnSpc>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5pPr>
            <a:lvl6pPr marL="25146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6pPr>
            <a:lvl7pPr marL="29718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7pPr>
            <a:lvl8pPr marL="34290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8pPr>
            <a:lvl9pPr marL="38862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9pPr>
          </a:lstStyle>
          <a:p>
            <a:pPr>
              <a:buClrTx/>
              <a:buFontTx/>
              <a:buNone/>
            </a:pPr>
            <a:fld id="{13EF56FA-608A-1847-AB32-B99992652CCE}" type="slidenum">
              <a:rPr lang="pl-PL" altLang="pl-PL">
                <a:solidFill>
                  <a:srgbClr val="000000"/>
                </a:solidFill>
                <a:latin typeface="Times New Roman" panose="02020603050405020304" pitchFamily="18" charset="0"/>
                <a:ea typeface="Arial Unicode MS" panose="020B0604020202020204" pitchFamily="34" charset="-128"/>
              </a:rPr>
              <a:pPr>
                <a:buClrTx/>
                <a:buFontTx/>
                <a:buNone/>
              </a:pPr>
              <a:t>4</a:t>
            </a:fld>
            <a:endParaRPr lang="pl-PL" altLang="pl-PL" dirty="0">
              <a:solidFill>
                <a:srgbClr val="000000"/>
              </a:solidFill>
              <a:latin typeface="Times New Roman" panose="02020603050405020304" pitchFamily="18" charset="0"/>
              <a:ea typeface="Arial Unicode MS" panose="020B0604020202020204" pitchFamily="34" charset="-128"/>
            </a:endParaRPr>
          </a:p>
        </p:txBody>
      </p:sp>
      <p:sp>
        <p:nvSpPr>
          <p:cNvPr id="32771" name="Text Box 1">
            <a:extLst>
              <a:ext uri="{FF2B5EF4-FFF2-40B4-BE49-F238E27FC236}">
                <a16:creationId xmlns:a16="http://schemas.microsoft.com/office/drawing/2014/main" xmlns="" id="{7338939C-B8BD-DA45-8F50-C45A74AC3749}"/>
              </a:ext>
            </a:extLst>
          </p:cNvPr>
          <p:cNvSpPr txBox="1">
            <a:spLocks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b"/>
          <a:lstStyle>
            <a:lvl1pPr>
              <a:lnSpc>
                <a:spcPct val="93000"/>
              </a:lnSpc>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1pPr>
            <a:lvl2pPr>
              <a:lnSpc>
                <a:spcPct val="93000"/>
              </a:lnSpc>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2pPr>
            <a:lvl3pPr>
              <a:lnSpc>
                <a:spcPct val="93000"/>
              </a:lnSpc>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3pPr>
            <a:lvl4pPr>
              <a:lnSpc>
                <a:spcPct val="93000"/>
              </a:lnSpc>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4pPr>
            <a:lvl5pPr>
              <a:lnSpc>
                <a:spcPct val="93000"/>
              </a:lnSpc>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5pPr>
            <a:lvl6pPr marL="25146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6pPr>
            <a:lvl7pPr marL="29718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7pPr>
            <a:lvl8pPr marL="34290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8pPr>
            <a:lvl9pPr marL="38862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9pPr>
          </a:lstStyle>
          <a:p>
            <a:pPr algn="r" eaLnBrk="1" hangingPunct="1">
              <a:buClrTx/>
              <a:buFontTx/>
              <a:buNone/>
            </a:pPr>
            <a:fld id="{99075323-8598-6740-8863-C246BCE29E9F}" type="slidenum">
              <a:rPr lang="pl-PL" altLang="pl-PL" sz="1200">
                <a:solidFill>
                  <a:srgbClr val="000000"/>
                </a:solidFill>
              </a:rPr>
              <a:pPr algn="r" eaLnBrk="1" hangingPunct="1">
                <a:buClrTx/>
                <a:buFontTx/>
                <a:buNone/>
              </a:pPr>
              <a:t>4</a:t>
            </a:fld>
            <a:endParaRPr lang="pl-PL" altLang="pl-PL" sz="1200" dirty="0">
              <a:solidFill>
                <a:srgbClr val="000000"/>
              </a:solidFill>
            </a:endParaRPr>
          </a:p>
        </p:txBody>
      </p:sp>
      <p:sp>
        <p:nvSpPr>
          <p:cNvPr id="32772" name="Rectangle 2">
            <a:extLst>
              <a:ext uri="{FF2B5EF4-FFF2-40B4-BE49-F238E27FC236}">
                <a16:creationId xmlns:a16="http://schemas.microsoft.com/office/drawing/2014/main" xmlns="" id="{137F17B0-BAE4-A54D-919F-F2626C926D24}"/>
              </a:ext>
            </a:extLst>
          </p:cNvPr>
          <p:cNvSpPr>
            <a:spLocks noGrp="1" noRot="1" noChangeAspect="1" noChangeArrowheads="1" noTextEdit="1"/>
          </p:cNvSpPr>
          <p:nvPr>
            <p:ph type="sldImg"/>
          </p:nvPr>
        </p:nvSpPr>
        <p:spPr>
          <a:xfrm>
            <a:off x="587375" y="801688"/>
            <a:ext cx="5680075" cy="3195637"/>
          </a:xfrm>
          <a:solidFill>
            <a:srgbClr val="FFFFFF"/>
          </a:solidFill>
          <a:ln>
            <a:solidFill>
              <a:srgbClr val="000000"/>
            </a:solidFill>
            <a:miter lim="800000"/>
            <a:headEnd/>
            <a:tailEnd/>
          </a:ln>
        </p:spPr>
      </p:sp>
      <p:sp>
        <p:nvSpPr>
          <p:cNvPr id="32773" name="Rectangle 3">
            <a:extLst>
              <a:ext uri="{FF2B5EF4-FFF2-40B4-BE49-F238E27FC236}">
                <a16:creationId xmlns:a16="http://schemas.microsoft.com/office/drawing/2014/main" xmlns="" id="{A5EA59A6-A9A7-7943-A09A-B7F7FEC0E051}"/>
              </a:ext>
            </a:extLst>
          </p:cNvPr>
          <p:cNvSpPr>
            <a:spLocks noGrp="1" noChangeArrowheads="1"/>
          </p:cNvSpPr>
          <p:nvPr>
            <p:ph type="body" idx="1"/>
          </p:nvPr>
        </p:nvSpPr>
        <p:spPr>
          <a:xfrm>
            <a:off x="912813" y="4349750"/>
            <a:ext cx="5030787" cy="36004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spcBef>
                <a:spcPts val="45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pl-PL" altLang="pl-PL" dirty="0">
              <a:latin typeface="Times New Roman" panose="02020603050405020304" pitchFamily="18" charset="0"/>
              <a:ea typeface="SimSun" panose="02010600030101010101" pitchFamily="2" charset="-122"/>
            </a:endParaRPr>
          </a:p>
        </p:txBody>
      </p:sp>
    </p:spTree>
    <p:extLst>
      <p:ext uri="{BB962C8B-B14F-4D97-AF65-F5344CB8AC3E}">
        <p14:creationId xmlns:p14="http://schemas.microsoft.com/office/powerpoint/2010/main" val="14737432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4818" name="Rectangle 11">
            <a:extLst>
              <a:ext uri="{FF2B5EF4-FFF2-40B4-BE49-F238E27FC236}">
                <a16:creationId xmlns:a16="http://schemas.microsoft.com/office/drawing/2014/main" xmlns="" id="{B0D527CB-3917-5B4C-8846-49EB1B674300}"/>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3000"/>
              </a:lnSpc>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1pPr>
            <a:lvl2pPr>
              <a:lnSpc>
                <a:spcPct val="93000"/>
              </a:lnSpc>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2pPr>
            <a:lvl3pPr>
              <a:lnSpc>
                <a:spcPct val="93000"/>
              </a:lnSpc>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3pPr>
            <a:lvl4pPr>
              <a:lnSpc>
                <a:spcPct val="93000"/>
              </a:lnSpc>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4pPr>
            <a:lvl5pPr>
              <a:lnSpc>
                <a:spcPct val="93000"/>
              </a:lnSpc>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5pPr>
            <a:lvl6pPr marL="25146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6pPr>
            <a:lvl7pPr marL="29718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7pPr>
            <a:lvl8pPr marL="34290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8pPr>
            <a:lvl9pPr marL="38862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9pPr>
          </a:lstStyle>
          <a:p>
            <a:pPr>
              <a:buClrTx/>
              <a:buFontTx/>
              <a:buNone/>
            </a:pPr>
            <a:fld id="{F8731C73-E272-554F-88DE-27F610173EF9}" type="slidenum">
              <a:rPr lang="pl-PL" altLang="pl-PL">
                <a:solidFill>
                  <a:srgbClr val="000000"/>
                </a:solidFill>
                <a:latin typeface="Times New Roman" panose="02020603050405020304" pitchFamily="18" charset="0"/>
                <a:ea typeface="Arial Unicode MS" panose="020B0604020202020204" pitchFamily="34" charset="-128"/>
              </a:rPr>
              <a:pPr>
                <a:buClrTx/>
                <a:buFontTx/>
                <a:buNone/>
              </a:pPr>
              <a:t>5</a:t>
            </a:fld>
            <a:endParaRPr lang="pl-PL" altLang="pl-PL" dirty="0">
              <a:solidFill>
                <a:srgbClr val="000000"/>
              </a:solidFill>
              <a:latin typeface="Times New Roman" panose="02020603050405020304" pitchFamily="18" charset="0"/>
              <a:ea typeface="Arial Unicode MS" panose="020B0604020202020204" pitchFamily="34" charset="-128"/>
            </a:endParaRPr>
          </a:p>
        </p:txBody>
      </p:sp>
      <p:sp>
        <p:nvSpPr>
          <p:cNvPr id="34819" name="Text Box 1">
            <a:extLst>
              <a:ext uri="{FF2B5EF4-FFF2-40B4-BE49-F238E27FC236}">
                <a16:creationId xmlns:a16="http://schemas.microsoft.com/office/drawing/2014/main" xmlns="" id="{7EBB0EEC-D96B-E14F-B5F3-CCA7ED38F3A1}"/>
              </a:ext>
            </a:extLst>
          </p:cNvPr>
          <p:cNvSpPr txBox="1">
            <a:spLocks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b"/>
          <a:lstStyle>
            <a:lvl1pPr>
              <a:lnSpc>
                <a:spcPct val="93000"/>
              </a:lnSpc>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1pPr>
            <a:lvl2pPr>
              <a:lnSpc>
                <a:spcPct val="93000"/>
              </a:lnSpc>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2pPr>
            <a:lvl3pPr>
              <a:lnSpc>
                <a:spcPct val="93000"/>
              </a:lnSpc>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3pPr>
            <a:lvl4pPr>
              <a:lnSpc>
                <a:spcPct val="93000"/>
              </a:lnSpc>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4pPr>
            <a:lvl5pPr>
              <a:lnSpc>
                <a:spcPct val="93000"/>
              </a:lnSpc>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5pPr>
            <a:lvl6pPr marL="25146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6pPr>
            <a:lvl7pPr marL="29718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7pPr>
            <a:lvl8pPr marL="34290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8pPr>
            <a:lvl9pPr marL="38862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9pPr>
          </a:lstStyle>
          <a:p>
            <a:pPr algn="r" eaLnBrk="1" hangingPunct="1">
              <a:buClrTx/>
              <a:buFontTx/>
              <a:buNone/>
            </a:pPr>
            <a:fld id="{3903D4D9-E27A-E84E-8137-6778E493FDEF}" type="slidenum">
              <a:rPr lang="pl-PL" altLang="pl-PL" sz="1200">
                <a:solidFill>
                  <a:srgbClr val="000000"/>
                </a:solidFill>
              </a:rPr>
              <a:pPr algn="r" eaLnBrk="1" hangingPunct="1">
                <a:buClrTx/>
                <a:buFontTx/>
                <a:buNone/>
              </a:pPr>
              <a:t>5</a:t>
            </a:fld>
            <a:endParaRPr lang="pl-PL" altLang="pl-PL" sz="1200" dirty="0">
              <a:solidFill>
                <a:srgbClr val="000000"/>
              </a:solidFill>
            </a:endParaRPr>
          </a:p>
        </p:txBody>
      </p:sp>
      <p:sp>
        <p:nvSpPr>
          <p:cNvPr id="34820" name="Rectangle 2">
            <a:extLst>
              <a:ext uri="{FF2B5EF4-FFF2-40B4-BE49-F238E27FC236}">
                <a16:creationId xmlns:a16="http://schemas.microsoft.com/office/drawing/2014/main" xmlns="" id="{875D9DD3-3798-3E48-A18A-98E0266980AA}"/>
              </a:ext>
            </a:extLst>
          </p:cNvPr>
          <p:cNvSpPr>
            <a:spLocks noGrp="1" noRot="1" noChangeAspect="1" noChangeArrowheads="1" noTextEdit="1"/>
          </p:cNvSpPr>
          <p:nvPr>
            <p:ph type="sldImg"/>
          </p:nvPr>
        </p:nvSpPr>
        <p:spPr>
          <a:xfrm>
            <a:off x="588963" y="801688"/>
            <a:ext cx="5680075" cy="3195637"/>
          </a:xfrm>
          <a:solidFill>
            <a:srgbClr val="FFFFFF"/>
          </a:solidFill>
          <a:ln>
            <a:solidFill>
              <a:srgbClr val="000000"/>
            </a:solidFill>
            <a:miter lim="800000"/>
            <a:headEnd/>
            <a:tailEnd/>
          </a:ln>
        </p:spPr>
      </p:sp>
      <p:sp>
        <p:nvSpPr>
          <p:cNvPr id="34821" name="Rectangle 3">
            <a:extLst>
              <a:ext uri="{FF2B5EF4-FFF2-40B4-BE49-F238E27FC236}">
                <a16:creationId xmlns:a16="http://schemas.microsoft.com/office/drawing/2014/main" xmlns="" id="{C8A3C3F7-F37E-6840-8020-A1DC14DD636C}"/>
              </a:ext>
            </a:extLst>
          </p:cNvPr>
          <p:cNvSpPr>
            <a:spLocks noGrp="1" noChangeArrowheads="1"/>
          </p:cNvSpPr>
          <p:nvPr>
            <p:ph type="body" idx="1"/>
          </p:nvPr>
        </p:nvSpPr>
        <p:spPr>
          <a:xfrm>
            <a:off x="912813" y="4349750"/>
            <a:ext cx="5030787" cy="36004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spcBef>
                <a:spcPts val="45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pl-PL" altLang="pl-PL" dirty="0">
              <a:latin typeface="Times New Roman" panose="02020603050405020304" pitchFamily="18" charset="0"/>
              <a:ea typeface="SimSun" panose="02010600030101010101" pitchFamily="2" charset="-122"/>
            </a:endParaRPr>
          </a:p>
        </p:txBody>
      </p:sp>
    </p:spTree>
    <p:extLst>
      <p:ext uri="{BB962C8B-B14F-4D97-AF65-F5344CB8AC3E}">
        <p14:creationId xmlns:p14="http://schemas.microsoft.com/office/powerpoint/2010/main" val="25622767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5954" name="Rectangle 11">
            <a:extLst>
              <a:ext uri="{FF2B5EF4-FFF2-40B4-BE49-F238E27FC236}">
                <a16:creationId xmlns:a16="http://schemas.microsoft.com/office/drawing/2014/main" xmlns="" id="{6FC6111F-1326-CD40-A545-101D48287C24}"/>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0" algn="l"/>
                <a:tab pos="463550" algn="l"/>
                <a:tab pos="928688" algn="l"/>
                <a:tab pos="1395413" algn="l"/>
                <a:tab pos="1860550" algn="l"/>
                <a:tab pos="2325688" algn="l"/>
                <a:tab pos="2792413" algn="l"/>
                <a:tab pos="3257550" algn="l"/>
                <a:tab pos="3722688" algn="l"/>
                <a:tab pos="4189413" algn="l"/>
                <a:tab pos="4654550" algn="l"/>
                <a:tab pos="5119688" algn="l"/>
                <a:tab pos="5586413" algn="l"/>
                <a:tab pos="6051550" algn="l"/>
                <a:tab pos="6516688" algn="l"/>
                <a:tab pos="6983413" algn="l"/>
                <a:tab pos="7448550" algn="l"/>
                <a:tab pos="7915275" algn="l"/>
                <a:tab pos="8380413" algn="l"/>
                <a:tab pos="8845550" algn="l"/>
                <a:tab pos="9312275"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463550" algn="l"/>
                <a:tab pos="928688" algn="l"/>
                <a:tab pos="1395413" algn="l"/>
                <a:tab pos="1860550" algn="l"/>
                <a:tab pos="2325688" algn="l"/>
                <a:tab pos="2792413" algn="l"/>
                <a:tab pos="3257550" algn="l"/>
                <a:tab pos="3722688" algn="l"/>
                <a:tab pos="4189413" algn="l"/>
                <a:tab pos="4654550" algn="l"/>
                <a:tab pos="5119688" algn="l"/>
                <a:tab pos="5586413" algn="l"/>
                <a:tab pos="6051550" algn="l"/>
                <a:tab pos="6516688" algn="l"/>
                <a:tab pos="6983413" algn="l"/>
                <a:tab pos="7448550" algn="l"/>
                <a:tab pos="7915275" algn="l"/>
                <a:tab pos="8380413" algn="l"/>
                <a:tab pos="8845550" algn="l"/>
                <a:tab pos="9312275"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463550" algn="l"/>
                <a:tab pos="928688" algn="l"/>
                <a:tab pos="1395413" algn="l"/>
                <a:tab pos="1860550" algn="l"/>
                <a:tab pos="2325688" algn="l"/>
                <a:tab pos="2792413" algn="l"/>
                <a:tab pos="3257550" algn="l"/>
                <a:tab pos="3722688" algn="l"/>
                <a:tab pos="4189413" algn="l"/>
                <a:tab pos="4654550" algn="l"/>
                <a:tab pos="5119688" algn="l"/>
                <a:tab pos="5586413" algn="l"/>
                <a:tab pos="6051550" algn="l"/>
                <a:tab pos="6516688" algn="l"/>
                <a:tab pos="6983413" algn="l"/>
                <a:tab pos="7448550" algn="l"/>
                <a:tab pos="7915275" algn="l"/>
                <a:tab pos="8380413" algn="l"/>
                <a:tab pos="8845550" algn="l"/>
                <a:tab pos="9312275"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463550" algn="l"/>
                <a:tab pos="928688" algn="l"/>
                <a:tab pos="1395413" algn="l"/>
                <a:tab pos="1860550" algn="l"/>
                <a:tab pos="2325688" algn="l"/>
                <a:tab pos="2792413" algn="l"/>
                <a:tab pos="3257550" algn="l"/>
                <a:tab pos="3722688" algn="l"/>
                <a:tab pos="4189413" algn="l"/>
                <a:tab pos="4654550" algn="l"/>
                <a:tab pos="5119688" algn="l"/>
                <a:tab pos="5586413" algn="l"/>
                <a:tab pos="6051550" algn="l"/>
                <a:tab pos="6516688" algn="l"/>
                <a:tab pos="6983413" algn="l"/>
                <a:tab pos="7448550" algn="l"/>
                <a:tab pos="7915275" algn="l"/>
                <a:tab pos="8380413" algn="l"/>
                <a:tab pos="8845550" algn="l"/>
                <a:tab pos="9312275"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463550" algn="l"/>
                <a:tab pos="928688" algn="l"/>
                <a:tab pos="1395413" algn="l"/>
                <a:tab pos="1860550" algn="l"/>
                <a:tab pos="2325688" algn="l"/>
                <a:tab pos="2792413" algn="l"/>
                <a:tab pos="3257550" algn="l"/>
                <a:tab pos="3722688" algn="l"/>
                <a:tab pos="4189413" algn="l"/>
                <a:tab pos="4654550" algn="l"/>
                <a:tab pos="5119688" algn="l"/>
                <a:tab pos="5586413" algn="l"/>
                <a:tab pos="6051550" algn="l"/>
                <a:tab pos="6516688" algn="l"/>
                <a:tab pos="6983413" algn="l"/>
                <a:tab pos="7448550" algn="l"/>
                <a:tab pos="7915275" algn="l"/>
                <a:tab pos="8380413" algn="l"/>
                <a:tab pos="8845550" algn="l"/>
                <a:tab pos="9312275"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63550" algn="l"/>
                <a:tab pos="928688" algn="l"/>
                <a:tab pos="1395413" algn="l"/>
                <a:tab pos="1860550" algn="l"/>
                <a:tab pos="2325688" algn="l"/>
                <a:tab pos="2792413" algn="l"/>
                <a:tab pos="3257550" algn="l"/>
                <a:tab pos="3722688" algn="l"/>
                <a:tab pos="4189413" algn="l"/>
                <a:tab pos="4654550" algn="l"/>
                <a:tab pos="5119688" algn="l"/>
                <a:tab pos="5586413" algn="l"/>
                <a:tab pos="6051550" algn="l"/>
                <a:tab pos="6516688" algn="l"/>
                <a:tab pos="6983413" algn="l"/>
                <a:tab pos="7448550" algn="l"/>
                <a:tab pos="7915275" algn="l"/>
                <a:tab pos="8380413" algn="l"/>
                <a:tab pos="8845550" algn="l"/>
                <a:tab pos="9312275"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63550" algn="l"/>
                <a:tab pos="928688" algn="l"/>
                <a:tab pos="1395413" algn="l"/>
                <a:tab pos="1860550" algn="l"/>
                <a:tab pos="2325688" algn="l"/>
                <a:tab pos="2792413" algn="l"/>
                <a:tab pos="3257550" algn="l"/>
                <a:tab pos="3722688" algn="l"/>
                <a:tab pos="4189413" algn="l"/>
                <a:tab pos="4654550" algn="l"/>
                <a:tab pos="5119688" algn="l"/>
                <a:tab pos="5586413" algn="l"/>
                <a:tab pos="6051550" algn="l"/>
                <a:tab pos="6516688" algn="l"/>
                <a:tab pos="6983413" algn="l"/>
                <a:tab pos="7448550" algn="l"/>
                <a:tab pos="7915275" algn="l"/>
                <a:tab pos="8380413" algn="l"/>
                <a:tab pos="8845550" algn="l"/>
                <a:tab pos="9312275"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63550" algn="l"/>
                <a:tab pos="928688" algn="l"/>
                <a:tab pos="1395413" algn="l"/>
                <a:tab pos="1860550" algn="l"/>
                <a:tab pos="2325688" algn="l"/>
                <a:tab pos="2792413" algn="l"/>
                <a:tab pos="3257550" algn="l"/>
                <a:tab pos="3722688" algn="l"/>
                <a:tab pos="4189413" algn="l"/>
                <a:tab pos="4654550" algn="l"/>
                <a:tab pos="5119688" algn="l"/>
                <a:tab pos="5586413" algn="l"/>
                <a:tab pos="6051550" algn="l"/>
                <a:tab pos="6516688" algn="l"/>
                <a:tab pos="6983413" algn="l"/>
                <a:tab pos="7448550" algn="l"/>
                <a:tab pos="7915275" algn="l"/>
                <a:tab pos="8380413" algn="l"/>
                <a:tab pos="8845550" algn="l"/>
                <a:tab pos="9312275"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63550" algn="l"/>
                <a:tab pos="928688" algn="l"/>
                <a:tab pos="1395413" algn="l"/>
                <a:tab pos="1860550" algn="l"/>
                <a:tab pos="2325688" algn="l"/>
                <a:tab pos="2792413" algn="l"/>
                <a:tab pos="3257550" algn="l"/>
                <a:tab pos="3722688" algn="l"/>
                <a:tab pos="4189413" algn="l"/>
                <a:tab pos="4654550" algn="l"/>
                <a:tab pos="5119688" algn="l"/>
                <a:tab pos="5586413" algn="l"/>
                <a:tab pos="6051550" algn="l"/>
                <a:tab pos="6516688" algn="l"/>
                <a:tab pos="6983413" algn="l"/>
                <a:tab pos="7448550" algn="l"/>
                <a:tab pos="7915275" algn="l"/>
                <a:tab pos="8380413" algn="l"/>
                <a:tab pos="8845550" algn="l"/>
                <a:tab pos="9312275" algn="l"/>
              </a:tabLst>
              <a:defRPr sz="1200">
                <a:solidFill>
                  <a:srgbClr val="000000"/>
                </a:solidFill>
                <a:latin typeface="Times New Roman" panose="02020603050405020304" pitchFamily="18" charset="0"/>
              </a:defRPr>
            </a:lvl9pPr>
          </a:lstStyle>
          <a:p>
            <a:pPr>
              <a:spcBef>
                <a:spcPct val="0"/>
              </a:spcBef>
              <a:buClrTx/>
              <a:buFontTx/>
              <a:buNone/>
            </a:pPr>
            <a:fld id="{0108AEB5-8717-AB45-A1BF-8F607D76A45B}" type="slidenum">
              <a:rPr lang="pl-PL" altLang="pl-PL" sz="1500" smtClean="0">
                <a:ea typeface="SimSun" panose="02010600030101010101" pitchFamily="2" charset="-122"/>
                <a:cs typeface="Arial Unicode MS" panose="020B0604020202020204" pitchFamily="34" charset="-128"/>
              </a:rPr>
              <a:pPr>
                <a:spcBef>
                  <a:spcPct val="0"/>
                </a:spcBef>
                <a:buClrTx/>
                <a:buFontTx/>
                <a:buNone/>
              </a:pPr>
              <a:t>6</a:t>
            </a:fld>
            <a:endParaRPr lang="pl-PL" altLang="pl-PL" sz="1500" dirty="0">
              <a:ea typeface="SimSun" panose="02010600030101010101" pitchFamily="2" charset="-122"/>
              <a:cs typeface="Arial Unicode MS" panose="020B0604020202020204" pitchFamily="34" charset="-128"/>
            </a:endParaRPr>
          </a:p>
        </p:txBody>
      </p:sp>
      <p:sp>
        <p:nvSpPr>
          <p:cNvPr id="125955" name="Rectangle 1">
            <a:extLst>
              <a:ext uri="{FF2B5EF4-FFF2-40B4-BE49-F238E27FC236}">
                <a16:creationId xmlns:a16="http://schemas.microsoft.com/office/drawing/2014/main" xmlns="" id="{60551B8C-B345-C046-B498-48750377D10F}"/>
              </a:ext>
            </a:extLst>
          </p:cNvPr>
          <p:cNvSpPr>
            <a:spLocks noGrp="1" noRot="1" noChangeAspect="1" noChangeArrowheads="1" noTextEdit="1"/>
          </p:cNvSpPr>
          <p:nvPr>
            <p:ph type="sldImg"/>
          </p:nvPr>
        </p:nvSpPr>
        <p:spPr>
          <a:xfrm>
            <a:off x="439738" y="706438"/>
            <a:ext cx="6284912" cy="3536950"/>
          </a:xfrm>
          <a:solidFill>
            <a:srgbClr val="FFFFFF"/>
          </a:solidFill>
          <a:ln>
            <a:solidFill>
              <a:srgbClr val="000000"/>
            </a:solidFill>
            <a:miter lim="800000"/>
            <a:headEnd/>
            <a:tailEnd/>
          </a:ln>
        </p:spPr>
      </p:sp>
      <p:sp>
        <p:nvSpPr>
          <p:cNvPr id="125956" name="Rectangle 2">
            <a:extLst>
              <a:ext uri="{FF2B5EF4-FFF2-40B4-BE49-F238E27FC236}">
                <a16:creationId xmlns:a16="http://schemas.microsoft.com/office/drawing/2014/main" xmlns="" id="{D03D4DB9-48D2-F541-ACEB-175CFD7CBBAD}"/>
              </a:ext>
            </a:extLst>
          </p:cNvPr>
          <p:cNvSpPr>
            <a:spLocks noGrp="1" noChangeArrowheads="1"/>
          </p:cNvSpPr>
          <p:nvPr>
            <p:ph type="body" idx="1"/>
          </p:nvPr>
        </p:nvSpPr>
        <p:spPr>
          <a:xfrm>
            <a:off x="715963" y="4478338"/>
            <a:ext cx="5730875" cy="42433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pl-PL" altLang="pl-PL" dirty="0">
              <a:latin typeface="Times New Roman" panose="02020603050405020304" pitchFamily="18" charset="0"/>
            </a:endParaRPr>
          </a:p>
        </p:txBody>
      </p:sp>
    </p:spTree>
    <p:extLst>
      <p:ext uri="{BB962C8B-B14F-4D97-AF65-F5344CB8AC3E}">
        <p14:creationId xmlns:p14="http://schemas.microsoft.com/office/powerpoint/2010/main" val="21781969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0962" name="Rectangle 11">
            <a:extLst>
              <a:ext uri="{FF2B5EF4-FFF2-40B4-BE49-F238E27FC236}">
                <a16:creationId xmlns:a16="http://schemas.microsoft.com/office/drawing/2014/main" xmlns="" id="{73BA4A43-17FA-7345-957A-B855BE32A544}"/>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3000"/>
              </a:lnSpc>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1pPr>
            <a:lvl2pPr>
              <a:lnSpc>
                <a:spcPct val="93000"/>
              </a:lnSpc>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2pPr>
            <a:lvl3pPr>
              <a:lnSpc>
                <a:spcPct val="93000"/>
              </a:lnSpc>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3pPr>
            <a:lvl4pPr>
              <a:lnSpc>
                <a:spcPct val="93000"/>
              </a:lnSpc>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4pPr>
            <a:lvl5pPr>
              <a:lnSpc>
                <a:spcPct val="93000"/>
              </a:lnSpc>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5pPr>
            <a:lvl6pPr marL="25146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6pPr>
            <a:lvl7pPr marL="29718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7pPr>
            <a:lvl8pPr marL="34290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8pPr>
            <a:lvl9pPr marL="38862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9pPr>
          </a:lstStyle>
          <a:p>
            <a:pPr>
              <a:buClrTx/>
              <a:buFontTx/>
              <a:buNone/>
            </a:pPr>
            <a:fld id="{F17D8282-2DFC-F341-AFF2-5CA9801309B0}" type="slidenum">
              <a:rPr lang="pl-PL" altLang="pl-PL">
                <a:solidFill>
                  <a:srgbClr val="000000"/>
                </a:solidFill>
                <a:latin typeface="Times New Roman" panose="02020603050405020304" pitchFamily="18" charset="0"/>
                <a:ea typeface="Arial Unicode MS" panose="020B0604020202020204" pitchFamily="34" charset="-128"/>
              </a:rPr>
              <a:pPr>
                <a:buClrTx/>
                <a:buFontTx/>
                <a:buNone/>
              </a:pPr>
              <a:t>7</a:t>
            </a:fld>
            <a:endParaRPr lang="pl-PL" altLang="pl-PL" dirty="0">
              <a:solidFill>
                <a:srgbClr val="000000"/>
              </a:solidFill>
              <a:latin typeface="Times New Roman" panose="02020603050405020304" pitchFamily="18" charset="0"/>
              <a:ea typeface="Arial Unicode MS" panose="020B0604020202020204" pitchFamily="34" charset="-128"/>
            </a:endParaRPr>
          </a:p>
        </p:txBody>
      </p:sp>
      <p:sp>
        <p:nvSpPr>
          <p:cNvPr id="40963" name="Rectangle 1">
            <a:extLst>
              <a:ext uri="{FF2B5EF4-FFF2-40B4-BE49-F238E27FC236}">
                <a16:creationId xmlns:a16="http://schemas.microsoft.com/office/drawing/2014/main" xmlns="" id="{5BCBA717-64BF-DE46-928B-288927CD9B6F}"/>
              </a:ext>
            </a:extLst>
          </p:cNvPr>
          <p:cNvSpPr>
            <a:spLocks noGrp="1" noRot="1" noChangeAspect="1" noChangeArrowheads="1" noTextEdit="1"/>
          </p:cNvSpPr>
          <p:nvPr>
            <p:ph type="sldImg"/>
          </p:nvPr>
        </p:nvSpPr>
        <p:spPr>
          <a:xfrm>
            <a:off x="381000" y="685800"/>
            <a:ext cx="6096000" cy="3429000"/>
          </a:xfrm>
          <a:solidFill>
            <a:srgbClr val="FFFFFF"/>
          </a:solidFill>
          <a:ln>
            <a:solidFill>
              <a:srgbClr val="000000"/>
            </a:solidFill>
            <a:miter lim="800000"/>
            <a:headEnd/>
            <a:tailEnd/>
          </a:ln>
        </p:spPr>
      </p:sp>
      <p:sp>
        <p:nvSpPr>
          <p:cNvPr id="40964" name="Rectangle 2">
            <a:extLst>
              <a:ext uri="{FF2B5EF4-FFF2-40B4-BE49-F238E27FC236}">
                <a16:creationId xmlns:a16="http://schemas.microsoft.com/office/drawing/2014/main" xmlns="" id="{785D143E-DF64-6841-92F2-31D67D219035}"/>
              </a:ext>
            </a:extLst>
          </p:cNvPr>
          <p:cNvSpPr>
            <a:spLocks noGrp="1" noChangeArrowheads="1"/>
          </p:cNvSpPr>
          <p:nvPr>
            <p:ph type="body" idx="1"/>
          </p:nvPr>
        </p:nvSpPr>
        <p:spPr>
          <a:xfrm>
            <a:off x="685800" y="4343400"/>
            <a:ext cx="54864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pl-PL" altLang="pl-PL" dirty="0">
              <a:latin typeface="Times New Roman" panose="02020603050405020304" pitchFamily="18" charset="0"/>
            </a:endParaRPr>
          </a:p>
        </p:txBody>
      </p:sp>
    </p:spTree>
    <p:extLst>
      <p:ext uri="{BB962C8B-B14F-4D97-AF65-F5344CB8AC3E}">
        <p14:creationId xmlns:p14="http://schemas.microsoft.com/office/powerpoint/2010/main" val="36540363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0962" name="Rectangle 11">
            <a:extLst>
              <a:ext uri="{FF2B5EF4-FFF2-40B4-BE49-F238E27FC236}">
                <a16:creationId xmlns:a16="http://schemas.microsoft.com/office/drawing/2014/main" xmlns="" id="{73BA4A43-17FA-7345-957A-B855BE32A544}"/>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3000"/>
              </a:lnSpc>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1pPr>
            <a:lvl2pPr>
              <a:lnSpc>
                <a:spcPct val="93000"/>
              </a:lnSpc>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2pPr>
            <a:lvl3pPr>
              <a:lnSpc>
                <a:spcPct val="93000"/>
              </a:lnSpc>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3pPr>
            <a:lvl4pPr>
              <a:lnSpc>
                <a:spcPct val="93000"/>
              </a:lnSpc>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4pPr>
            <a:lvl5pPr>
              <a:lnSpc>
                <a:spcPct val="93000"/>
              </a:lnSpc>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5pPr>
            <a:lvl6pPr marL="25146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6pPr>
            <a:lvl7pPr marL="29718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7pPr>
            <a:lvl8pPr marL="34290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8pPr>
            <a:lvl9pPr marL="38862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9pPr>
          </a:lstStyle>
          <a:p>
            <a:pPr>
              <a:buClrTx/>
              <a:buFontTx/>
              <a:buNone/>
            </a:pPr>
            <a:fld id="{F17D8282-2DFC-F341-AFF2-5CA9801309B0}" type="slidenum">
              <a:rPr lang="pl-PL" altLang="pl-PL">
                <a:solidFill>
                  <a:srgbClr val="000000"/>
                </a:solidFill>
                <a:latin typeface="Times New Roman" panose="02020603050405020304" pitchFamily="18" charset="0"/>
                <a:ea typeface="Arial Unicode MS" panose="020B0604020202020204" pitchFamily="34" charset="-128"/>
              </a:rPr>
              <a:pPr>
                <a:buClrTx/>
                <a:buFontTx/>
                <a:buNone/>
              </a:pPr>
              <a:t>8</a:t>
            </a:fld>
            <a:endParaRPr lang="pl-PL" altLang="pl-PL" dirty="0">
              <a:solidFill>
                <a:srgbClr val="000000"/>
              </a:solidFill>
              <a:latin typeface="Times New Roman" panose="02020603050405020304" pitchFamily="18" charset="0"/>
              <a:ea typeface="Arial Unicode MS" panose="020B0604020202020204" pitchFamily="34" charset="-128"/>
            </a:endParaRPr>
          </a:p>
        </p:txBody>
      </p:sp>
      <p:sp>
        <p:nvSpPr>
          <p:cNvPr id="40963" name="Rectangle 1">
            <a:extLst>
              <a:ext uri="{FF2B5EF4-FFF2-40B4-BE49-F238E27FC236}">
                <a16:creationId xmlns:a16="http://schemas.microsoft.com/office/drawing/2014/main" xmlns="" id="{5BCBA717-64BF-DE46-928B-288927CD9B6F}"/>
              </a:ext>
            </a:extLst>
          </p:cNvPr>
          <p:cNvSpPr>
            <a:spLocks noGrp="1" noRot="1" noChangeAspect="1" noChangeArrowheads="1" noTextEdit="1"/>
          </p:cNvSpPr>
          <p:nvPr>
            <p:ph type="sldImg"/>
          </p:nvPr>
        </p:nvSpPr>
        <p:spPr>
          <a:xfrm>
            <a:off x="381000" y="685800"/>
            <a:ext cx="6096000" cy="3429000"/>
          </a:xfrm>
          <a:solidFill>
            <a:srgbClr val="FFFFFF"/>
          </a:solidFill>
          <a:ln>
            <a:solidFill>
              <a:srgbClr val="000000"/>
            </a:solidFill>
            <a:miter lim="800000"/>
            <a:headEnd/>
            <a:tailEnd/>
          </a:ln>
        </p:spPr>
      </p:sp>
      <p:sp>
        <p:nvSpPr>
          <p:cNvPr id="40964" name="Rectangle 2">
            <a:extLst>
              <a:ext uri="{FF2B5EF4-FFF2-40B4-BE49-F238E27FC236}">
                <a16:creationId xmlns:a16="http://schemas.microsoft.com/office/drawing/2014/main" xmlns="" id="{785D143E-DF64-6841-92F2-31D67D219035}"/>
              </a:ext>
            </a:extLst>
          </p:cNvPr>
          <p:cNvSpPr>
            <a:spLocks noGrp="1" noChangeArrowheads="1"/>
          </p:cNvSpPr>
          <p:nvPr>
            <p:ph type="body" idx="1"/>
          </p:nvPr>
        </p:nvSpPr>
        <p:spPr>
          <a:xfrm>
            <a:off x="685800" y="4343400"/>
            <a:ext cx="54864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pl-PL" altLang="pl-PL" dirty="0">
              <a:latin typeface="Times New Roman" panose="02020603050405020304" pitchFamily="18" charset="0"/>
            </a:endParaRPr>
          </a:p>
        </p:txBody>
      </p:sp>
    </p:spTree>
    <p:extLst>
      <p:ext uri="{BB962C8B-B14F-4D97-AF65-F5344CB8AC3E}">
        <p14:creationId xmlns:p14="http://schemas.microsoft.com/office/powerpoint/2010/main" val="21599427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0962" name="Rectangle 11">
            <a:extLst>
              <a:ext uri="{FF2B5EF4-FFF2-40B4-BE49-F238E27FC236}">
                <a16:creationId xmlns:a16="http://schemas.microsoft.com/office/drawing/2014/main" xmlns="" id="{73BA4A43-17FA-7345-957A-B855BE32A544}"/>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3000"/>
              </a:lnSpc>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1pPr>
            <a:lvl2pPr>
              <a:lnSpc>
                <a:spcPct val="93000"/>
              </a:lnSpc>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2pPr>
            <a:lvl3pPr>
              <a:lnSpc>
                <a:spcPct val="93000"/>
              </a:lnSpc>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3pPr>
            <a:lvl4pPr>
              <a:lnSpc>
                <a:spcPct val="93000"/>
              </a:lnSpc>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4pPr>
            <a:lvl5pPr>
              <a:lnSpc>
                <a:spcPct val="93000"/>
              </a:lnSpc>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5pPr>
            <a:lvl6pPr marL="25146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6pPr>
            <a:lvl7pPr marL="29718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7pPr>
            <a:lvl8pPr marL="34290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8pPr>
            <a:lvl9pPr marL="38862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9pPr>
          </a:lstStyle>
          <a:p>
            <a:pPr>
              <a:buClrTx/>
              <a:buFontTx/>
              <a:buNone/>
            </a:pPr>
            <a:fld id="{F17D8282-2DFC-F341-AFF2-5CA9801309B0}" type="slidenum">
              <a:rPr lang="pl-PL" altLang="pl-PL">
                <a:solidFill>
                  <a:srgbClr val="000000"/>
                </a:solidFill>
                <a:latin typeface="Times New Roman" panose="02020603050405020304" pitchFamily="18" charset="0"/>
                <a:ea typeface="Arial Unicode MS" panose="020B0604020202020204" pitchFamily="34" charset="-128"/>
              </a:rPr>
              <a:pPr>
                <a:buClrTx/>
                <a:buFontTx/>
                <a:buNone/>
              </a:pPr>
              <a:t>9</a:t>
            </a:fld>
            <a:endParaRPr lang="pl-PL" altLang="pl-PL" dirty="0">
              <a:solidFill>
                <a:srgbClr val="000000"/>
              </a:solidFill>
              <a:latin typeface="Times New Roman" panose="02020603050405020304" pitchFamily="18" charset="0"/>
              <a:ea typeface="Arial Unicode MS" panose="020B0604020202020204" pitchFamily="34" charset="-128"/>
            </a:endParaRPr>
          </a:p>
        </p:txBody>
      </p:sp>
      <p:sp>
        <p:nvSpPr>
          <p:cNvPr id="40963" name="Rectangle 1">
            <a:extLst>
              <a:ext uri="{FF2B5EF4-FFF2-40B4-BE49-F238E27FC236}">
                <a16:creationId xmlns:a16="http://schemas.microsoft.com/office/drawing/2014/main" xmlns="" id="{5BCBA717-64BF-DE46-928B-288927CD9B6F}"/>
              </a:ext>
            </a:extLst>
          </p:cNvPr>
          <p:cNvSpPr>
            <a:spLocks noGrp="1" noRot="1" noChangeAspect="1" noChangeArrowheads="1" noTextEdit="1"/>
          </p:cNvSpPr>
          <p:nvPr>
            <p:ph type="sldImg"/>
          </p:nvPr>
        </p:nvSpPr>
        <p:spPr>
          <a:xfrm>
            <a:off x="381000" y="685800"/>
            <a:ext cx="6096000" cy="3429000"/>
          </a:xfrm>
          <a:solidFill>
            <a:srgbClr val="FFFFFF"/>
          </a:solidFill>
          <a:ln>
            <a:solidFill>
              <a:srgbClr val="000000"/>
            </a:solidFill>
            <a:miter lim="800000"/>
            <a:headEnd/>
            <a:tailEnd/>
          </a:ln>
        </p:spPr>
      </p:sp>
      <p:sp>
        <p:nvSpPr>
          <p:cNvPr id="40964" name="Rectangle 2">
            <a:extLst>
              <a:ext uri="{FF2B5EF4-FFF2-40B4-BE49-F238E27FC236}">
                <a16:creationId xmlns:a16="http://schemas.microsoft.com/office/drawing/2014/main" xmlns="" id="{785D143E-DF64-6841-92F2-31D67D219035}"/>
              </a:ext>
            </a:extLst>
          </p:cNvPr>
          <p:cNvSpPr>
            <a:spLocks noGrp="1" noChangeArrowheads="1"/>
          </p:cNvSpPr>
          <p:nvPr>
            <p:ph type="body" idx="1"/>
          </p:nvPr>
        </p:nvSpPr>
        <p:spPr>
          <a:xfrm>
            <a:off x="685800" y="4343400"/>
            <a:ext cx="54864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pl-PL" altLang="pl-PL" dirty="0">
              <a:latin typeface="Times New Roman" panose="02020603050405020304" pitchFamily="18" charset="0"/>
            </a:endParaRPr>
          </a:p>
        </p:txBody>
      </p:sp>
    </p:spTree>
    <p:extLst>
      <p:ext uri="{BB962C8B-B14F-4D97-AF65-F5344CB8AC3E}">
        <p14:creationId xmlns:p14="http://schemas.microsoft.com/office/powerpoint/2010/main" val="20048672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0962" name="Rectangle 11">
            <a:extLst>
              <a:ext uri="{FF2B5EF4-FFF2-40B4-BE49-F238E27FC236}">
                <a16:creationId xmlns:a16="http://schemas.microsoft.com/office/drawing/2014/main" xmlns="" id="{73BA4A43-17FA-7345-957A-B855BE32A544}"/>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3000"/>
              </a:lnSpc>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1pPr>
            <a:lvl2pPr>
              <a:lnSpc>
                <a:spcPct val="93000"/>
              </a:lnSpc>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2pPr>
            <a:lvl3pPr>
              <a:lnSpc>
                <a:spcPct val="93000"/>
              </a:lnSpc>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3pPr>
            <a:lvl4pPr>
              <a:lnSpc>
                <a:spcPct val="93000"/>
              </a:lnSpc>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4pPr>
            <a:lvl5pPr>
              <a:lnSpc>
                <a:spcPct val="93000"/>
              </a:lnSpc>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5pPr>
            <a:lvl6pPr marL="25146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6pPr>
            <a:lvl7pPr marL="29718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7pPr>
            <a:lvl8pPr marL="34290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8pPr>
            <a:lvl9pPr marL="38862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9pPr>
          </a:lstStyle>
          <a:p>
            <a:pPr>
              <a:buClrTx/>
              <a:buFontTx/>
              <a:buNone/>
            </a:pPr>
            <a:fld id="{F17D8282-2DFC-F341-AFF2-5CA9801309B0}" type="slidenum">
              <a:rPr lang="pl-PL" altLang="pl-PL">
                <a:solidFill>
                  <a:srgbClr val="000000"/>
                </a:solidFill>
                <a:latin typeface="Times New Roman" panose="02020603050405020304" pitchFamily="18" charset="0"/>
                <a:ea typeface="Arial Unicode MS" panose="020B0604020202020204" pitchFamily="34" charset="-128"/>
              </a:rPr>
              <a:pPr>
                <a:buClrTx/>
                <a:buFontTx/>
                <a:buNone/>
              </a:pPr>
              <a:t>10</a:t>
            </a:fld>
            <a:endParaRPr lang="pl-PL" altLang="pl-PL" dirty="0">
              <a:solidFill>
                <a:srgbClr val="000000"/>
              </a:solidFill>
              <a:latin typeface="Times New Roman" panose="02020603050405020304" pitchFamily="18" charset="0"/>
              <a:ea typeface="Arial Unicode MS" panose="020B0604020202020204" pitchFamily="34" charset="-128"/>
            </a:endParaRPr>
          </a:p>
        </p:txBody>
      </p:sp>
      <p:sp>
        <p:nvSpPr>
          <p:cNvPr id="40963" name="Rectangle 1">
            <a:extLst>
              <a:ext uri="{FF2B5EF4-FFF2-40B4-BE49-F238E27FC236}">
                <a16:creationId xmlns:a16="http://schemas.microsoft.com/office/drawing/2014/main" xmlns="" id="{5BCBA717-64BF-DE46-928B-288927CD9B6F}"/>
              </a:ext>
            </a:extLst>
          </p:cNvPr>
          <p:cNvSpPr>
            <a:spLocks noGrp="1" noRot="1" noChangeAspect="1" noChangeArrowheads="1" noTextEdit="1"/>
          </p:cNvSpPr>
          <p:nvPr>
            <p:ph type="sldImg"/>
          </p:nvPr>
        </p:nvSpPr>
        <p:spPr>
          <a:xfrm>
            <a:off x="381000" y="685800"/>
            <a:ext cx="6096000" cy="3429000"/>
          </a:xfrm>
          <a:solidFill>
            <a:srgbClr val="FFFFFF"/>
          </a:solidFill>
          <a:ln>
            <a:solidFill>
              <a:srgbClr val="000000"/>
            </a:solidFill>
            <a:miter lim="800000"/>
            <a:headEnd/>
            <a:tailEnd/>
          </a:ln>
        </p:spPr>
      </p:sp>
      <p:sp>
        <p:nvSpPr>
          <p:cNvPr id="40964" name="Rectangle 2">
            <a:extLst>
              <a:ext uri="{FF2B5EF4-FFF2-40B4-BE49-F238E27FC236}">
                <a16:creationId xmlns:a16="http://schemas.microsoft.com/office/drawing/2014/main" xmlns="" id="{785D143E-DF64-6841-92F2-31D67D219035}"/>
              </a:ext>
            </a:extLst>
          </p:cNvPr>
          <p:cNvSpPr>
            <a:spLocks noGrp="1" noChangeArrowheads="1"/>
          </p:cNvSpPr>
          <p:nvPr>
            <p:ph type="body" idx="1"/>
          </p:nvPr>
        </p:nvSpPr>
        <p:spPr>
          <a:xfrm>
            <a:off x="685800" y="4343400"/>
            <a:ext cx="54864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pl-PL" altLang="pl-PL" dirty="0">
              <a:latin typeface="Times New Roman" panose="02020603050405020304" pitchFamily="18" charset="0"/>
            </a:endParaRPr>
          </a:p>
        </p:txBody>
      </p:sp>
    </p:spTree>
    <p:extLst>
      <p:ext uri="{BB962C8B-B14F-4D97-AF65-F5344CB8AC3E}">
        <p14:creationId xmlns:p14="http://schemas.microsoft.com/office/powerpoint/2010/main" val="5575754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0962" name="Rectangle 11">
            <a:extLst>
              <a:ext uri="{FF2B5EF4-FFF2-40B4-BE49-F238E27FC236}">
                <a16:creationId xmlns:a16="http://schemas.microsoft.com/office/drawing/2014/main" xmlns="" id="{73BA4A43-17FA-7345-957A-B855BE32A544}"/>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3000"/>
              </a:lnSpc>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1pPr>
            <a:lvl2pPr>
              <a:lnSpc>
                <a:spcPct val="93000"/>
              </a:lnSpc>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2pPr>
            <a:lvl3pPr>
              <a:lnSpc>
                <a:spcPct val="93000"/>
              </a:lnSpc>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3pPr>
            <a:lvl4pPr>
              <a:lnSpc>
                <a:spcPct val="93000"/>
              </a:lnSpc>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4pPr>
            <a:lvl5pPr>
              <a:lnSpc>
                <a:spcPct val="93000"/>
              </a:lnSpc>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5pPr>
            <a:lvl6pPr marL="25146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6pPr>
            <a:lvl7pPr marL="29718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7pPr>
            <a:lvl8pPr marL="34290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8pPr>
            <a:lvl9pPr marL="38862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9pPr>
          </a:lstStyle>
          <a:p>
            <a:pPr>
              <a:buClrTx/>
              <a:buFontTx/>
              <a:buNone/>
            </a:pPr>
            <a:fld id="{F17D8282-2DFC-F341-AFF2-5CA9801309B0}" type="slidenum">
              <a:rPr lang="pl-PL" altLang="pl-PL">
                <a:solidFill>
                  <a:srgbClr val="000000"/>
                </a:solidFill>
                <a:latin typeface="Times New Roman" panose="02020603050405020304" pitchFamily="18" charset="0"/>
                <a:ea typeface="Arial Unicode MS" panose="020B0604020202020204" pitchFamily="34" charset="-128"/>
              </a:rPr>
              <a:pPr>
                <a:buClrTx/>
                <a:buFontTx/>
                <a:buNone/>
              </a:pPr>
              <a:t>11</a:t>
            </a:fld>
            <a:endParaRPr lang="pl-PL" altLang="pl-PL" dirty="0">
              <a:solidFill>
                <a:srgbClr val="000000"/>
              </a:solidFill>
              <a:latin typeface="Times New Roman" panose="02020603050405020304" pitchFamily="18" charset="0"/>
              <a:ea typeface="Arial Unicode MS" panose="020B0604020202020204" pitchFamily="34" charset="-128"/>
            </a:endParaRPr>
          </a:p>
        </p:txBody>
      </p:sp>
      <p:sp>
        <p:nvSpPr>
          <p:cNvPr id="40963" name="Rectangle 1">
            <a:extLst>
              <a:ext uri="{FF2B5EF4-FFF2-40B4-BE49-F238E27FC236}">
                <a16:creationId xmlns:a16="http://schemas.microsoft.com/office/drawing/2014/main" xmlns="" id="{5BCBA717-64BF-DE46-928B-288927CD9B6F}"/>
              </a:ext>
            </a:extLst>
          </p:cNvPr>
          <p:cNvSpPr>
            <a:spLocks noGrp="1" noRot="1" noChangeAspect="1" noChangeArrowheads="1" noTextEdit="1"/>
          </p:cNvSpPr>
          <p:nvPr>
            <p:ph type="sldImg"/>
          </p:nvPr>
        </p:nvSpPr>
        <p:spPr>
          <a:xfrm>
            <a:off x="381000" y="685800"/>
            <a:ext cx="6096000" cy="3429000"/>
          </a:xfrm>
          <a:solidFill>
            <a:srgbClr val="FFFFFF"/>
          </a:solidFill>
          <a:ln>
            <a:solidFill>
              <a:srgbClr val="000000"/>
            </a:solidFill>
            <a:miter lim="800000"/>
            <a:headEnd/>
            <a:tailEnd/>
          </a:ln>
        </p:spPr>
      </p:sp>
      <p:sp>
        <p:nvSpPr>
          <p:cNvPr id="40964" name="Rectangle 2">
            <a:extLst>
              <a:ext uri="{FF2B5EF4-FFF2-40B4-BE49-F238E27FC236}">
                <a16:creationId xmlns:a16="http://schemas.microsoft.com/office/drawing/2014/main" xmlns="" id="{785D143E-DF64-6841-92F2-31D67D219035}"/>
              </a:ext>
            </a:extLst>
          </p:cNvPr>
          <p:cNvSpPr>
            <a:spLocks noGrp="1" noChangeArrowheads="1"/>
          </p:cNvSpPr>
          <p:nvPr>
            <p:ph type="body" idx="1"/>
          </p:nvPr>
        </p:nvSpPr>
        <p:spPr>
          <a:xfrm>
            <a:off x="685800" y="4343400"/>
            <a:ext cx="54864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pl-PL" altLang="pl-PL" dirty="0">
              <a:latin typeface="Times New Roman" panose="02020603050405020304" pitchFamily="18" charset="0"/>
            </a:endParaRPr>
          </a:p>
        </p:txBody>
      </p:sp>
    </p:spTree>
    <p:extLst>
      <p:ext uri="{BB962C8B-B14F-4D97-AF65-F5344CB8AC3E}">
        <p14:creationId xmlns:p14="http://schemas.microsoft.com/office/powerpoint/2010/main" val="130388668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194" name="Rectangle 11">
            <a:extLst>
              <a:ext uri="{FF2B5EF4-FFF2-40B4-BE49-F238E27FC236}">
                <a16:creationId xmlns:a16="http://schemas.microsoft.com/office/drawing/2014/main" xmlns="" id="{2853C2C4-CA2E-F841-B7B1-D14351B33584}"/>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0" algn="l"/>
                <a:tab pos="463550" algn="l"/>
                <a:tab pos="928688" algn="l"/>
                <a:tab pos="1395413" algn="l"/>
                <a:tab pos="1860550" algn="l"/>
                <a:tab pos="2325688" algn="l"/>
                <a:tab pos="2792413" algn="l"/>
                <a:tab pos="3257550" algn="l"/>
                <a:tab pos="3722688" algn="l"/>
                <a:tab pos="4189413" algn="l"/>
                <a:tab pos="4654550" algn="l"/>
                <a:tab pos="5119688" algn="l"/>
                <a:tab pos="5586413" algn="l"/>
                <a:tab pos="6051550" algn="l"/>
                <a:tab pos="6516688" algn="l"/>
                <a:tab pos="6983413" algn="l"/>
                <a:tab pos="7448550" algn="l"/>
                <a:tab pos="7915275" algn="l"/>
                <a:tab pos="8380413" algn="l"/>
                <a:tab pos="8845550" algn="l"/>
                <a:tab pos="9312275"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463550" algn="l"/>
                <a:tab pos="928688" algn="l"/>
                <a:tab pos="1395413" algn="l"/>
                <a:tab pos="1860550" algn="l"/>
                <a:tab pos="2325688" algn="l"/>
                <a:tab pos="2792413" algn="l"/>
                <a:tab pos="3257550" algn="l"/>
                <a:tab pos="3722688" algn="l"/>
                <a:tab pos="4189413" algn="l"/>
                <a:tab pos="4654550" algn="l"/>
                <a:tab pos="5119688" algn="l"/>
                <a:tab pos="5586413" algn="l"/>
                <a:tab pos="6051550" algn="l"/>
                <a:tab pos="6516688" algn="l"/>
                <a:tab pos="6983413" algn="l"/>
                <a:tab pos="7448550" algn="l"/>
                <a:tab pos="7915275" algn="l"/>
                <a:tab pos="8380413" algn="l"/>
                <a:tab pos="8845550" algn="l"/>
                <a:tab pos="9312275"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463550" algn="l"/>
                <a:tab pos="928688" algn="l"/>
                <a:tab pos="1395413" algn="l"/>
                <a:tab pos="1860550" algn="l"/>
                <a:tab pos="2325688" algn="l"/>
                <a:tab pos="2792413" algn="l"/>
                <a:tab pos="3257550" algn="l"/>
                <a:tab pos="3722688" algn="l"/>
                <a:tab pos="4189413" algn="l"/>
                <a:tab pos="4654550" algn="l"/>
                <a:tab pos="5119688" algn="l"/>
                <a:tab pos="5586413" algn="l"/>
                <a:tab pos="6051550" algn="l"/>
                <a:tab pos="6516688" algn="l"/>
                <a:tab pos="6983413" algn="l"/>
                <a:tab pos="7448550" algn="l"/>
                <a:tab pos="7915275" algn="l"/>
                <a:tab pos="8380413" algn="l"/>
                <a:tab pos="8845550" algn="l"/>
                <a:tab pos="9312275"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463550" algn="l"/>
                <a:tab pos="928688" algn="l"/>
                <a:tab pos="1395413" algn="l"/>
                <a:tab pos="1860550" algn="l"/>
                <a:tab pos="2325688" algn="l"/>
                <a:tab pos="2792413" algn="l"/>
                <a:tab pos="3257550" algn="l"/>
                <a:tab pos="3722688" algn="l"/>
                <a:tab pos="4189413" algn="l"/>
                <a:tab pos="4654550" algn="l"/>
                <a:tab pos="5119688" algn="l"/>
                <a:tab pos="5586413" algn="l"/>
                <a:tab pos="6051550" algn="l"/>
                <a:tab pos="6516688" algn="l"/>
                <a:tab pos="6983413" algn="l"/>
                <a:tab pos="7448550" algn="l"/>
                <a:tab pos="7915275" algn="l"/>
                <a:tab pos="8380413" algn="l"/>
                <a:tab pos="8845550" algn="l"/>
                <a:tab pos="9312275"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463550" algn="l"/>
                <a:tab pos="928688" algn="l"/>
                <a:tab pos="1395413" algn="l"/>
                <a:tab pos="1860550" algn="l"/>
                <a:tab pos="2325688" algn="l"/>
                <a:tab pos="2792413" algn="l"/>
                <a:tab pos="3257550" algn="l"/>
                <a:tab pos="3722688" algn="l"/>
                <a:tab pos="4189413" algn="l"/>
                <a:tab pos="4654550" algn="l"/>
                <a:tab pos="5119688" algn="l"/>
                <a:tab pos="5586413" algn="l"/>
                <a:tab pos="6051550" algn="l"/>
                <a:tab pos="6516688" algn="l"/>
                <a:tab pos="6983413" algn="l"/>
                <a:tab pos="7448550" algn="l"/>
                <a:tab pos="7915275" algn="l"/>
                <a:tab pos="8380413" algn="l"/>
                <a:tab pos="8845550" algn="l"/>
                <a:tab pos="9312275"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63550" algn="l"/>
                <a:tab pos="928688" algn="l"/>
                <a:tab pos="1395413" algn="l"/>
                <a:tab pos="1860550" algn="l"/>
                <a:tab pos="2325688" algn="l"/>
                <a:tab pos="2792413" algn="l"/>
                <a:tab pos="3257550" algn="l"/>
                <a:tab pos="3722688" algn="l"/>
                <a:tab pos="4189413" algn="l"/>
                <a:tab pos="4654550" algn="l"/>
                <a:tab pos="5119688" algn="l"/>
                <a:tab pos="5586413" algn="l"/>
                <a:tab pos="6051550" algn="l"/>
                <a:tab pos="6516688" algn="l"/>
                <a:tab pos="6983413" algn="l"/>
                <a:tab pos="7448550" algn="l"/>
                <a:tab pos="7915275" algn="l"/>
                <a:tab pos="8380413" algn="l"/>
                <a:tab pos="8845550" algn="l"/>
                <a:tab pos="9312275"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63550" algn="l"/>
                <a:tab pos="928688" algn="l"/>
                <a:tab pos="1395413" algn="l"/>
                <a:tab pos="1860550" algn="l"/>
                <a:tab pos="2325688" algn="l"/>
                <a:tab pos="2792413" algn="l"/>
                <a:tab pos="3257550" algn="l"/>
                <a:tab pos="3722688" algn="l"/>
                <a:tab pos="4189413" algn="l"/>
                <a:tab pos="4654550" algn="l"/>
                <a:tab pos="5119688" algn="l"/>
                <a:tab pos="5586413" algn="l"/>
                <a:tab pos="6051550" algn="l"/>
                <a:tab pos="6516688" algn="l"/>
                <a:tab pos="6983413" algn="l"/>
                <a:tab pos="7448550" algn="l"/>
                <a:tab pos="7915275" algn="l"/>
                <a:tab pos="8380413" algn="l"/>
                <a:tab pos="8845550" algn="l"/>
                <a:tab pos="9312275"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63550" algn="l"/>
                <a:tab pos="928688" algn="l"/>
                <a:tab pos="1395413" algn="l"/>
                <a:tab pos="1860550" algn="l"/>
                <a:tab pos="2325688" algn="l"/>
                <a:tab pos="2792413" algn="l"/>
                <a:tab pos="3257550" algn="l"/>
                <a:tab pos="3722688" algn="l"/>
                <a:tab pos="4189413" algn="l"/>
                <a:tab pos="4654550" algn="l"/>
                <a:tab pos="5119688" algn="l"/>
                <a:tab pos="5586413" algn="l"/>
                <a:tab pos="6051550" algn="l"/>
                <a:tab pos="6516688" algn="l"/>
                <a:tab pos="6983413" algn="l"/>
                <a:tab pos="7448550" algn="l"/>
                <a:tab pos="7915275" algn="l"/>
                <a:tab pos="8380413" algn="l"/>
                <a:tab pos="8845550" algn="l"/>
                <a:tab pos="9312275"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63550" algn="l"/>
                <a:tab pos="928688" algn="l"/>
                <a:tab pos="1395413" algn="l"/>
                <a:tab pos="1860550" algn="l"/>
                <a:tab pos="2325688" algn="l"/>
                <a:tab pos="2792413" algn="l"/>
                <a:tab pos="3257550" algn="l"/>
                <a:tab pos="3722688" algn="l"/>
                <a:tab pos="4189413" algn="l"/>
                <a:tab pos="4654550" algn="l"/>
                <a:tab pos="5119688" algn="l"/>
                <a:tab pos="5586413" algn="l"/>
                <a:tab pos="6051550" algn="l"/>
                <a:tab pos="6516688" algn="l"/>
                <a:tab pos="6983413" algn="l"/>
                <a:tab pos="7448550" algn="l"/>
                <a:tab pos="7915275" algn="l"/>
                <a:tab pos="8380413" algn="l"/>
                <a:tab pos="8845550" algn="l"/>
                <a:tab pos="9312275" algn="l"/>
              </a:tabLst>
              <a:defRPr sz="1200">
                <a:solidFill>
                  <a:srgbClr val="000000"/>
                </a:solidFill>
                <a:latin typeface="Times New Roman" panose="02020603050405020304" pitchFamily="18" charset="0"/>
              </a:defRPr>
            </a:lvl9pPr>
          </a:lstStyle>
          <a:p>
            <a:pPr>
              <a:spcBef>
                <a:spcPct val="0"/>
              </a:spcBef>
              <a:buClrTx/>
              <a:buFontTx/>
              <a:buNone/>
            </a:pPr>
            <a:fld id="{620006D0-0179-E24D-A3FC-4F4FFD6D14D9}" type="slidenum">
              <a:rPr lang="pl-PL" altLang="pl-PL" sz="1500">
                <a:ea typeface="SimSun" panose="02010600030101010101" pitchFamily="2" charset="-122"/>
                <a:cs typeface="Arial Unicode MS" panose="020B0604020202020204" pitchFamily="34" charset="-128"/>
              </a:rPr>
              <a:pPr>
                <a:spcBef>
                  <a:spcPct val="0"/>
                </a:spcBef>
                <a:buClrTx/>
                <a:buFontTx/>
                <a:buNone/>
              </a:pPr>
              <a:t>12</a:t>
            </a:fld>
            <a:endParaRPr lang="pl-PL" altLang="pl-PL" sz="1500" dirty="0">
              <a:ea typeface="SimSun" panose="02010600030101010101" pitchFamily="2" charset="-122"/>
              <a:cs typeface="Arial Unicode MS" panose="020B0604020202020204" pitchFamily="34" charset="-128"/>
            </a:endParaRPr>
          </a:p>
        </p:txBody>
      </p:sp>
      <p:sp>
        <p:nvSpPr>
          <p:cNvPr id="8195" name="Rectangle 1">
            <a:extLst>
              <a:ext uri="{FF2B5EF4-FFF2-40B4-BE49-F238E27FC236}">
                <a16:creationId xmlns:a16="http://schemas.microsoft.com/office/drawing/2014/main" xmlns="" id="{2314B646-787E-EC46-9065-B1877979C1EE}"/>
              </a:ext>
            </a:extLst>
          </p:cNvPr>
          <p:cNvSpPr>
            <a:spLocks noGrp="1" noRot="1" noChangeAspect="1" noChangeArrowheads="1" noTextEdit="1"/>
          </p:cNvSpPr>
          <p:nvPr>
            <p:ph type="sldImg"/>
          </p:nvPr>
        </p:nvSpPr>
        <p:spPr>
          <a:xfrm>
            <a:off x="439738" y="706438"/>
            <a:ext cx="6284912" cy="3536950"/>
          </a:xfrm>
          <a:solidFill>
            <a:srgbClr val="FFFFFF"/>
          </a:solidFill>
          <a:ln>
            <a:solidFill>
              <a:srgbClr val="000000"/>
            </a:solidFill>
            <a:miter lim="800000"/>
            <a:headEnd/>
            <a:tailEnd/>
          </a:ln>
        </p:spPr>
      </p:sp>
      <p:sp>
        <p:nvSpPr>
          <p:cNvPr id="8196" name="Rectangle 2">
            <a:extLst>
              <a:ext uri="{FF2B5EF4-FFF2-40B4-BE49-F238E27FC236}">
                <a16:creationId xmlns:a16="http://schemas.microsoft.com/office/drawing/2014/main" xmlns="" id="{112785CC-E557-364A-87DD-D7F0C8DFE1DB}"/>
              </a:ext>
            </a:extLst>
          </p:cNvPr>
          <p:cNvSpPr>
            <a:spLocks noGrp="1" noChangeArrowheads="1"/>
          </p:cNvSpPr>
          <p:nvPr>
            <p:ph type="body" idx="1"/>
          </p:nvPr>
        </p:nvSpPr>
        <p:spPr>
          <a:xfrm>
            <a:off x="715963" y="4478338"/>
            <a:ext cx="5730875" cy="42433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pl-PL" altLang="pl-PL" dirty="0">
              <a:latin typeface="Times New Roman" panose="02020603050405020304" pitchFamily="18" charset="0"/>
            </a:endParaRPr>
          </a:p>
        </p:txBody>
      </p:sp>
    </p:spTree>
    <p:extLst>
      <p:ext uri="{BB962C8B-B14F-4D97-AF65-F5344CB8AC3E}">
        <p14:creationId xmlns:p14="http://schemas.microsoft.com/office/powerpoint/2010/main" val="344305143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42" name="Rectangle 11">
            <a:extLst>
              <a:ext uri="{FF2B5EF4-FFF2-40B4-BE49-F238E27FC236}">
                <a16:creationId xmlns:a16="http://schemas.microsoft.com/office/drawing/2014/main" xmlns="" id="{33069E03-4219-5048-816F-51124B8CEF07}"/>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0" algn="l"/>
                <a:tab pos="463550" algn="l"/>
                <a:tab pos="928688" algn="l"/>
                <a:tab pos="1395413" algn="l"/>
                <a:tab pos="1860550" algn="l"/>
                <a:tab pos="2325688" algn="l"/>
                <a:tab pos="2792413" algn="l"/>
                <a:tab pos="3257550" algn="l"/>
                <a:tab pos="3722688" algn="l"/>
                <a:tab pos="4189413" algn="l"/>
                <a:tab pos="4654550" algn="l"/>
                <a:tab pos="5119688" algn="l"/>
                <a:tab pos="5586413" algn="l"/>
                <a:tab pos="6051550" algn="l"/>
                <a:tab pos="6516688" algn="l"/>
                <a:tab pos="6983413" algn="l"/>
                <a:tab pos="7448550" algn="l"/>
                <a:tab pos="7915275" algn="l"/>
                <a:tab pos="8380413" algn="l"/>
                <a:tab pos="8845550" algn="l"/>
                <a:tab pos="9312275"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463550" algn="l"/>
                <a:tab pos="928688" algn="l"/>
                <a:tab pos="1395413" algn="l"/>
                <a:tab pos="1860550" algn="l"/>
                <a:tab pos="2325688" algn="l"/>
                <a:tab pos="2792413" algn="l"/>
                <a:tab pos="3257550" algn="l"/>
                <a:tab pos="3722688" algn="l"/>
                <a:tab pos="4189413" algn="l"/>
                <a:tab pos="4654550" algn="l"/>
                <a:tab pos="5119688" algn="l"/>
                <a:tab pos="5586413" algn="l"/>
                <a:tab pos="6051550" algn="l"/>
                <a:tab pos="6516688" algn="l"/>
                <a:tab pos="6983413" algn="l"/>
                <a:tab pos="7448550" algn="l"/>
                <a:tab pos="7915275" algn="l"/>
                <a:tab pos="8380413" algn="l"/>
                <a:tab pos="8845550" algn="l"/>
                <a:tab pos="9312275"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463550" algn="l"/>
                <a:tab pos="928688" algn="l"/>
                <a:tab pos="1395413" algn="l"/>
                <a:tab pos="1860550" algn="l"/>
                <a:tab pos="2325688" algn="l"/>
                <a:tab pos="2792413" algn="l"/>
                <a:tab pos="3257550" algn="l"/>
                <a:tab pos="3722688" algn="l"/>
                <a:tab pos="4189413" algn="l"/>
                <a:tab pos="4654550" algn="l"/>
                <a:tab pos="5119688" algn="l"/>
                <a:tab pos="5586413" algn="l"/>
                <a:tab pos="6051550" algn="l"/>
                <a:tab pos="6516688" algn="l"/>
                <a:tab pos="6983413" algn="l"/>
                <a:tab pos="7448550" algn="l"/>
                <a:tab pos="7915275" algn="l"/>
                <a:tab pos="8380413" algn="l"/>
                <a:tab pos="8845550" algn="l"/>
                <a:tab pos="9312275"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463550" algn="l"/>
                <a:tab pos="928688" algn="l"/>
                <a:tab pos="1395413" algn="l"/>
                <a:tab pos="1860550" algn="l"/>
                <a:tab pos="2325688" algn="l"/>
                <a:tab pos="2792413" algn="l"/>
                <a:tab pos="3257550" algn="l"/>
                <a:tab pos="3722688" algn="l"/>
                <a:tab pos="4189413" algn="l"/>
                <a:tab pos="4654550" algn="l"/>
                <a:tab pos="5119688" algn="l"/>
                <a:tab pos="5586413" algn="l"/>
                <a:tab pos="6051550" algn="l"/>
                <a:tab pos="6516688" algn="l"/>
                <a:tab pos="6983413" algn="l"/>
                <a:tab pos="7448550" algn="l"/>
                <a:tab pos="7915275" algn="l"/>
                <a:tab pos="8380413" algn="l"/>
                <a:tab pos="8845550" algn="l"/>
                <a:tab pos="9312275"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463550" algn="l"/>
                <a:tab pos="928688" algn="l"/>
                <a:tab pos="1395413" algn="l"/>
                <a:tab pos="1860550" algn="l"/>
                <a:tab pos="2325688" algn="l"/>
                <a:tab pos="2792413" algn="l"/>
                <a:tab pos="3257550" algn="l"/>
                <a:tab pos="3722688" algn="l"/>
                <a:tab pos="4189413" algn="l"/>
                <a:tab pos="4654550" algn="l"/>
                <a:tab pos="5119688" algn="l"/>
                <a:tab pos="5586413" algn="l"/>
                <a:tab pos="6051550" algn="l"/>
                <a:tab pos="6516688" algn="l"/>
                <a:tab pos="6983413" algn="l"/>
                <a:tab pos="7448550" algn="l"/>
                <a:tab pos="7915275" algn="l"/>
                <a:tab pos="8380413" algn="l"/>
                <a:tab pos="8845550" algn="l"/>
                <a:tab pos="9312275"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63550" algn="l"/>
                <a:tab pos="928688" algn="l"/>
                <a:tab pos="1395413" algn="l"/>
                <a:tab pos="1860550" algn="l"/>
                <a:tab pos="2325688" algn="l"/>
                <a:tab pos="2792413" algn="l"/>
                <a:tab pos="3257550" algn="l"/>
                <a:tab pos="3722688" algn="l"/>
                <a:tab pos="4189413" algn="l"/>
                <a:tab pos="4654550" algn="l"/>
                <a:tab pos="5119688" algn="l"/>
                <a:tab pos="5586413" algn="l"/>
                <a:tab pos="6051550" algn="l"/>
                <a:tab pos="6516688" algn="l"/>
                <a:tab pos="6983413" algn="l"/>
                <a:tab pos="7448550" algn="l"/>
                <a:tab pos="7915275" algn="l"/>
                <a:tab pos="8380413" algn="l"/>
                <a:tab pos="8845550" algn="l"/>
                <a:tab pos="9312275"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63550" algn="l"/>
                <a:tab pos="928688" algn="l"/>
                <a:tab pos="1395413" algn="l"/>
                <a:tab pos="1860550" algn="l"/>
                <a:tab pos="2325688" algn="l"/>
                <a:tab pos="2792413" algn="l"/>
                <a:tab pos="3257550" algn="l"/>
                <a:tab pos="3722688" algn="l"/>
                <a:tab pos="4189413" algn="l"/>
                <a:tab pos="4654550" algn="l"/>
                <a:tab pos="5119688" algn="l"/>
                <a:tab pos="5586413" algn="l"/>
                <a:tab pos="6051550" algn="l"/>
                <a:tab pos="6516688" algn="l"/>
                <a:tab pos="6983413" algn="l"/>
                <a:tab pos="7448550" algn="l"/>
                <a:tab pos="7915275" algn="l"/>
                <a:tab pos="8380413" algn="l"/>
                <a:tab pos="8845550" algn="l"/>
                <a:tab pos="9312275"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63550" algn="l"/>
                <a:tab pos="928688" algn="l"/>
                <a:tab pos="1395413" algn="l"/>
                <a:tab pos="1860550" algn="l"/>
                <a:tab pos="2325688" algn="l"/>
                <a:tab pos="2792413" algn="l"/>
                <a:tab pos="3257550" algn="l"/>
                <a:tab pos="3722688" algn="l"/>
                <a:tab pos="4189413" algn="l"/>
                <a:tab pos="4654550" algn="l"/>
                <a:tab pos="5119688" algn="l"/>
                <a:tab pos="5586413" algn="l"/>
                <a:tab pos="6051550" algn="l"/>
                <a:tab pos="6516688" algn="l"/>
                <a:tab pos="6983413" algn="l"/>
                <a:tab pos="7448550" algn="l"/>
                <a:tab pos="7915275" algn="l"/>
                <a:tab pos="8380413" algn="l"/>
                <a:tab pos="8845550" algn="l"/>
                <a:tab pos="9312275"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63550" algn="l"/>
                <a:tab pos="928688" algn="l"/>
                <a:tab pos="1395413" algn="l"/>
                <a:tab pos="1860550" algn="l"/>
                <a:tab pos="2325688" algn="l"/>
                <a:tab pos="2792413" algn="l"/>
                <a:tab pos="3257550" algn="l"/>
                <a:tab pos="3722688" algn="l"/>
                <a:tab pos="4189413" algn="l"/>
                <a:tab pos="4654550" algn="l"/>
                <a:tab pos="5119688" algn="l"/>
                <a:tab pos="5586413" algn="l"/>
                <a:tab pos="6051550" algn="l"/>
                <a:tab pos="6516688" algn="l"/>
                <a:tab pos="6983413" algn="l"/>
                <a:tab pos="7448550" algn="l"/>
                <a:tab pos="7915275" algn="l"/>
                <a:tab pos="8380413" algn="l"/>
                <a:tab pos="8845550" algn="l"/>
                <a:tab pos="9312275" algn="l"/>
              </a:tabLst>
              <a:defRPr sz="1200">
                <a:solidFill>
                  <a:srgbClr val="000000"/>
                </a:solidFill>
                <a:latin typeface="Times New Roman" panose="02020603050405020304" pitchFamily="18" charset="0"/>
              </a:defRPr>
            </a:lvl9pPr>
          </a:lstStyle>
          <a:p>
            <a:pPr>
              <a:spcBef>
                <a:spcPct val="0"/>
              </a:spcBef>
              <a:buClrTx/>
              <a:buFontTx/>
              <a:buNone/>
            </a:pPr>
            <a:fld id="{FB0FD616-5D8E-4448-BA53-E125E549CDB1}" type="slidenum">
              <a:rPr lang="pl-PL" altLang="pl-PL" sz="1500">
                <a:ea typeface="SimSun" panose="02010600030101010101" pitchFamily="2" charset="-122"/>
                <a:cs typeface="Arial Unicode MS" panose="020B0604020202020204" pitchFamily="34" charset="-128"/>
              </a:rPr>
              <a:pPr>
                <a:spcBef>
                  <a:spcPct val="0"/>
                </a:spcBef>
                <a:buClrTx/>
                <a:buFontTx/>
                <a:buNone/>
              </a:pPr>
              <a:t>13</a:t>
            </a:fld>
            <a:endParaRPr lang="pl-PL" altLang="pl-PL" sz="1500" dirty="0">
              <a:ea typeface="SimSun" panose="02010600030101010101" pitchFamily="2" charset="-122"/>
              <a:cs typeface="Arial Unicode MS" panose="020B0604020202020204" pitchFamily="34" charset="-128"/>
            </a:endParaRPr>
          </a:p>
        </p:txBody>
      </p:sp>
      <p:sp>
        <p:nvSpPr>
          <p:cNvPr id="10243" name="Rectangle 1">
            <a:extLst>
              <a:ext uri="{FF2B5EF4-FFF2-40B4-BE49-F238E27FC236}">
                <a16:creationId xmlns:a16="http://schemas.microsoft.com/office/drawing/2014/main" xmlns="" id="{3EF89B3F-EE3C-014E-B046-D418A9FC8EB2}"/>
              </a:ext>
            </a:extLst>
          </p:cNvPr>
          <p:cNvSpPr>
            <a:spLocks noGrp="1" noRot="1" noChangeAspect="1" noChangeArrowheads="1" noTextEdit="1"/>
          </p:cNvSpPr>
          <p:nvPr>
            <p:ph type="sldImg"/>
          </p:nvPr>
        </p:nvSpPr>
        <p:spPr>
          <a:xfrm>
            <a:off x="439738" y="706438"/>
            <a:ext cx="6284912" cy="3536950"/>
          </a:xfrm>
          <a:solidFill>
            <a:srgbClr val="FFFFFF"/>
          </a:solidFill>
          <a:ln>
            <a:solidFill>
              <a:srgbClr val="000000"/>
            </a:solidFill>
            <a:miter lim="800000"/>
            <a:headEnd/>
            <a:tailEnd/>
          </a:ln>
        </p:spPr>
      </p:sp>
      <p:sp>
        <p:nvSpPr>
          <p:cNvPr id="10244" name="Rectangle 2">
            <a:extLst>
              <a:ext uri="{FF2B5EF4-FFF2-40B4-BE49-F238E27FC236}">
                <a16:creationId xmlns:a16="http://schemas.microsoft.com/office/drawing/2014/main" xmlns="" id="{6A78B232-94A0-A747-BF5B-C63240468BEF}"/>
              </a:ext>
            </a:extLst>
          </p:cNvPr>
          <p:cNvSpPr>
            <a:spLocks noGrp="1" noChangeArrowheads="1"/>
          </p:cNvSpPr>
          <p:nvPr>
            <p:ph type="body" idx="1"/>
          </p:nvPr>
        </p:nvSpPr>
        <p:spPr>
          <a:xfrm>
            <a:off x="715963" y="4478338"/>
            <a:ext cx="5730875" cy="42433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pl-PL" altLang="pl-PL" dirty="0">
              <a:latin typeface="Times New Roman" panose="02020603050405020304" pitchFamily="18" charset="0"/>
            </a:endParaRPr>
          </a:p>
        </p:txBody>
      </p:sp>
    </p:spTree>
    <p:extLst>
      <p:ext uri="{BB962C8B-B14F-4D97-AF65-F5344CB8AC3E}">
        <p14:creationId xmlns:p14="http://schemas.microsoft.com/office/powerpoint/2010/main" val="44848432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290" name="Rectangle 11">
            <a:extLst>
              <a:ext uri="{FF2B5EF4-FFF2-40B4-BE49-F238E27FC236}">
                <a16:creationId xmlns:a16="http://schemas.microsoft.com/office/drawing/2014/main" xmlns="" id="{E4DBC0FB-0549-844C-B81D-288A06BC7480}"/>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0" algn="l"/>
                <a:tab pos="463550" algn="l"/>
                <a:tab pos="928688" algn="l"/>
                <a:tab pos="1395413" algn="l"/>
                <a:tab pos="1860550" algn="l"/>
                <a:tab pos="2325688" algn="l"/>
                <a:tab pos="2792413" algn="l"/>
                <a:tab pos="3257550" algn="l"/>
                <a:tab pos="3722688" algn="l"/>
                <a:tab pos="4189413" algn="l"/>
                <a:tab pos="4654550" algn="l"/>
                <a:tab pos="5119688" algn="l"/>
                <a:tab pos="5586413" algn="l"/>
                <a:tab pos="6051550" algn="l"/>
                <a:tab pos="6516688" algn="l"/>
                <a:tab pos="6983413" algn="l"/>
                <a:tab pos="7448550" algn="l"/>
                <a:tab pos="7915275" algn="l"/>
                <a:tab pos="8380413" algn="l"/>
                <a:tab pos="8845550" algn="l"/>
                <a:tab pos="9312275"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463550" algn="l"/>
                <a:tab pos="928688" algn="l"/>
                <a:tab pos="1395413" algn="l"/>
                <a:tab pos="1860550" algn="l"/>
                <a:tab pos="2325688" algn="l"/>
                <a:tab pos="2792413" algn="l"/>
                <a:tab pos="3257550" algn="l"/>
                <a:tab pos="3722688" algn="l"/>
                <a:tab pos="4189413" algn="l"/>
                <a:tab pos="4654550" algn="l"/>
                <a:tab pos="5119688" algn="l"/>
                <a:tab pos="5586413" algn="l"/>
                <a:tab pos="6051550" algn="l"/>
                <a:tab pos="6516688" algn="l"/>
                <a:tab pos="6983413" algn="l"/>
                <a:tab pos="7448550" algn="l"/>
                <a:tab pos="7915275" algn="l"/>
                <a:tab pos="8380413" algn="l"/>
                <a:tab pos="8845550" algn="l"/>
                <a:tab pos="9312275"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463550" algn="l"/>
                <a:tab pos="928688" algn="l"/>
                <a:tab pos="1395413" algn="l"/>
                <a:tab pos="1860550" algn="l"/>
                <a:tab pos="2325688" algn="l"/>
                <a:tab pos="2792413" algn="l"/>
                <a:tab pos="3257550" algn="l"/>
                <a:tab pos="3722688" algn="l"/>
                <a:tab pos="4189413" algn="l"/>
                <a:tab pos="4654550" algn="l"/>
                <a:tab pos="5119688" algn="l"/>
                <a:tab pos="5586413" algn="l"/>
                <a:tab pos="6051550" algn="l"/>
                <a:tab pos="6516688" algn="l"/>
                <a:tab pos="6983413" algn="l"/>
                <a:tab pos="7448550" algn="l"/>
                <a:tab pos="7915275" algn="l"/>
                <a:tab pos="8380413" algn="l"/>
                <a:tab pos="8845550" algn="l"/>
                <a:tab pos="9312275"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463550" algn="l"/>
                <a:tab pos="928688" algn="l"/>
                <a:tab pos="1395413" algn="l"/>
                <a:tab pos="1860550" algn="l"/>
                <a:tab pos="2325688" algn="l"/>
                <a:tab pos="2792413" algn="l"/>
                <a:tab pos="3257550" algn="l"/>
                <a:tab pos="3722688" algn="l"/>
                <a:tab pos="4189413" algn="l"/>
                <a:tab pos="4654550" algn="l"/>
                <a:tab pos="5119688" algn="l"/>
                <a:tab pos="5586413" algn="l"/>
                <a:tab pos="6051550" algn="l"/>
                <a:tab pos="6516688" algn="l"/>
                <a:tab pos="6983413" algn="l"/>
                <a:tab pos="7448550" algn="l"/>
                <a:tab pos="7915275" algn="l"/>
                <a:tab pos="8380413" algn="l"/>
                <a:tab pos="8845550" algn="l"/>
                <a:tab pos="9312275"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463550" algn="l"/>
                <a:tab pos="928688" algn="l"/>
                <a:tab pos="1395413" algn="l"/>
                <a:tab pos="1860550" algn="l"/>
                <a:tab pos="2325688" algn="l"/>
                <a:tab pos="2792413" algn="l"/>
                <a:tab pos="3257550" algn="l"/>
                <a:tab pos="3722688" algn="l"/>
                <a:tab pos="4189413" algn="l"/>
                <a:tab pos="4654550" algn="l"/>
                <a:tab pos="5119688" algn="l"/>
                <a:tab pos="5586413" algn="l"/>
                <a:tab pos="6051550" algn="l"/>
                <a:tab pos="6516688" algn="l"/>
                <a:tab pos="6983413" algn="l"/>
                <a:tab pos="7448550" algn="l"/>
                <a:tab pos="7915275" algn="l"/>
                <a:tab pos="8380413" algn="l"/>
                <a:tab pos="8845550" algn="l"/>
                <a:tab pos="9312275"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63550" algn="l"/>
                <a:tab pos="928688" algn="l"/>
                <a:tab pos="1395413" algn="l"/>
                <a:tab pos="1860550" algn="l"/>
                <a:tab pos="2325688" algn="l"/>
                <a:tab pos="2792413" algn="l"/>
                <a:tab pos="3257550" algn="l"/>
                <a:tab pos="3722688" algn="l"/>
                <a:tab pos="4189413" algn="l"/>
                <a:tab pos="4654550" algn="l"/>
                <a:tab pos="5119688" algn="l"/>
                <a:tab pos="5586413" algn="l"/>
                <a:tab pos="6051550" algn="l"/>
                <a:tab pos="6516688" algn="l"/>
                <a:tab pos="6983413" algn="l"/>
                <a:tab pos="7448550" algn="l"/>
                <a:tab pos="7915275" algn="l"/>
                <a:tab pos="8380413" algn="l"/>
                <a:tab pos="8845550" algn="l"/>
                <a:tab pos="9312275"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63550" algn="l"/>
                <a:tab pos="928688" algn="l"/>
                <a:tab pos="1395413" algn="l"/>
                <a:tab pos="1860550" algn="l"/>
                <a:tab pos="2325688" algn="l"/>
                <a:tab pos="2792413" algn="l"/>
                <a:tab pos="3257550" algn="l"/>
                <a:tab pos="3722688" algn="l"/>
                <a:tab pos="4189413" algn="l"/>
                <a:tab pos="4654550" algn="l"/>
                <a:tab pos="5119688" algn="l"/>
                <a:tab pos="5586413" algn="l"/>
                <a:tab pos="6051550" algn="l"/>
                <a:tab pos="6516688" algn="l"/>
                <a:tab pos="6983413" algn="l"/>
                <a:tab pos="7448550" algn="l"/>
                <a:tab pos="7915275" algn="l"/>
                <a:tab pos="8380413" algn="l"/>
                <a:tab pos="8845550" algn="l"/>
                <a:tab pos="9312275"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63550" algn="l"/>
                <a:tab pos="928688" algn="l"/>
                <a:tab pos="1395413" algn="l"/>
                <a:tab pos="1860550" algn="l"/>
                <a:tab pos="2325688" algn="l"/>
                <a:tab pos="2792413" algn="l"/>
                <a:tab pos="3257550" algn="l"/>
                <a:tab pos="3722688" algn="l"/>
                <a:tab pos="4189413" algn="l"/>
                <a:tab pos="4654550" algn="l"/>
                <a:tab pos="5119688" algn="l"/>
                <a:tab pos="5586413" algn="l"/>
                <a:tab pos="6051550" algn="l"/>
                <a:tab pos="6516688" algn="l"/>
                <a:tab pos="6983413" algn="l"/>
                <a:tab pos="7448550" algn="l"/>
                <a:tab pos="7915275" algn="l"/>
                <a:tab pos="8380413" algn="l"/>
                <a:tab pos="8845550" algn="l"/>
                <a:tab pos="9312275"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63550" algn="l"/>
                <a:tab pos="928688" algn="l"/>
                <a:tab pos="1395413" algn="l"/>
                <a:tab pos="1860550" algn="l"/>
                <a:tab pos="2325688" algn="l"/>
                <a:tab pos="2792413" algn="l"/>
                <a:tab pos="3257550" algn="l"/>
                <a:tab pos="3722688" algn="l"/>
                <a:tab pos="4189413" algn="l"/>
                <a:tab pos="4654550" algn="l"/>
                <a:tab pos="5119688" algn="l"/>
                <a:tab pos="5586413" algn="l"/>
                <a:tab pos="6051550" algn="l"/>
                <a:tab pos="6516688" algn="l"/>
                <a:tab pos="6983413" algn="l"/>
                <a:tab pos="7448550" algn="l"/>
                <a:tab pos="7915275" algn="l"/>
                <a:tab pos="8380413" algn="l"/>
                <a:tab pos="8845550" algn="l"/>
                <a:tab pos="9312275" algn="l"/>
              </a:tabLst>
              <a:defRPr sz="1200">
                <a:solidFill>
                  <a:srgbClr val="000000"/>
                </a:solidFill>
                <a:latin typeface="Times New Roman" panose="02020603050405020304" pitchFamily="18" charset="0"/>
              </a:defRPr>
            </a:lvl9pPr>
          </a:lstStyle>
          <a:p>
            <a:pPr>
              <a:spcBef>
                <a:spcPct val="0"/>
              </a:spcBef>
              <a:buClrTx/>
              <a:buFontTx/>
              <a:buNone/>
            </a:pPr>
            <a:fld id="{DB281EF7-883A-AB4B-AD23-C2713B5E5B44}" type="slidenum">
              <a:rPr lang="pl-PL" altLang="pl-PL" sz="1500">
                <a:ea typeface="SimSun" panose="02010600030101010101" pitchFamily="2" charset="-122"/>
                <a:cs typeface="Arial Unicode MS" panose="020B0604020202020204" pitchFamily="34" charset="-128"/>
              </a:rPr>
              <a:pPr>
                <a:spcBef>
                  <a:spcPct val="0"/>
                </a:spcBef>
                <a:buClrTx/>
                <a:buFontTx/>
                <a:buNone/>
              </a:pPr>
              <a:t>14</a:t>
            </a:fld>
            <a:endParaRPr lang="pl-PL" altLang="pl-PL" sz="1500" dirty="0">
              <a:ea typeface="SimSun" panose="02010600030101010101" pitchFamily="2" charset="-122"/>
              <a:cs typeface="Arial Unicode MS" panose="020B0604020202020204" pitchFamily="34" charset="-128"/>
            </a:endParaRPr>
          </a:p>
        </p:txBody>
      </p:sp>
      <p:sp>
        <p:nvSpPr>
          <p:cNvPr id="12291" name="Rectangle 1">
            <a:extLst>
              <a:ext uri="{FF2B5EF4-FFF2-40B4-BE49-F238E27FC236}">
                <a16:creationId xmlns:a16="http://schemas.microsoft.com/office/drawing/2014/main" xmlns="" id="{CEA8B620-496F-BD49-806F-36AB3A32824D}"/>
              </a:ext>
            </a:extLst>
          </p:cNvPr>
          <p:cNvSpPr>
            <a:spLocks noGrp="1" noRot="1" noChangeAspect="1" noChangeArrowheads="1" noTextEdit="1"/>
          </p:cNvSpPr>
          <p:nvPr>
            <p:ph type="sldImg"/>
          </p:nvPr>
        </p:nvSpPr>
        <p:spPr>
          <a:xfrm>
            <a:off x="276225" y="838200"/>
            <a:ext cx="7334250" cy="4125913"/>
          </a:xfrm>
          <a:solidFill>
            <a:srgbClr val="FFFFFF"/>
          </a:solidFill>
          <a:ln>
            <a:solidFill>
              <a:srgbClr val="000000"/>
            </a:solidFill>
            <a:miter lim="800000"/>
            <a:headEnd/>
            <a:tailEnd/>
          </a:ln>
        </p:spPr>
      </p:sp>
      <p:sp>
        <p:nvSpPr>
          <p:cNvPr id="12292" name="Rectangle 2">
            <a:extLst>
              <a:ext uri="{FF2B5EF4-FFF2-40B4-BE49-F238E27FC236}">
                <a16:creationId xmlns:a16="http://schemas.microsoft.com/office/drawing/2014/main" xmlns="" id="{5D3806E9-7A47-7A44-9959-2071656DE83D}"/>
              </a:ext>
            </a:extLst>
          </p:cNvPr>
          <p:cNvSpPr>
            <a:spLocks noGrp="1" noChangeArrowheads="1"/>
          </p:cNvSpPr>
          <p:nvPr>
            <p:ph type="body" idx="1"/>
          </p:nvPr>
        </p:nvSpPr>
        <p:spPr>
          <a:xfrm>
            <a:off x="788988" y="5237163"/>
            <a:ext cx="6310312" cy="49530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pl-PL" altLang="pl-PL" dirty="0">
              <a:latin typeface="Times New Roman" panose="02020603050405020304" pitchFamily="18" charset="0"/>
            </a:endParaRPr>
          </a:p>
        </p:txBody>
      </p:sp>
    </p:spTree>
    <p:extLst>
      <p:ext uri="{BB962C8B-B14F-4D97-AF65-F5344CB8AC3E}">
        <p14:creationId xmlns:p14="http://schemas.microsoft.com/office/powerpoint/2010/main" val="422457660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dirty="0"/>
          </a:p>
        </p:txBody>
      </p:sp>
      <p:sp>
        <p:nvSpPr>
          <p:cNvPr id="4" name="Symbol zastępczy numeru slajdu 3"/>
          <p:cNvSpPr>
            <a:spLocks noGrp="1"/>
          </p:cNvSpPr>
          <p:nvPr>
            <p:ph type="sldNum" sz="quarter" idx="10"/>
          </p:nvPr>
        </p:nvSpPr>
        <p:spPr/>
        <p:txBody>
          <a:bodyPr/>
          <a:lstStyle/>
          <a:p>
            <a:fld id="{22D39514-1606-7641-9FA3-B59F70225DB5}" type="slidenum">
              <a:rPr lang="pl-PL" smtClean="0"/>
              <a:t>15</a:t>
            </a:fld>
            <a:endParaRPr lang="pl-PL" dirty="0"/>
          </a:p>
        </p:txBody>
      </p:sp>
    </p:spTree>
    <p:extLst>
      <p:ext uri="{BB962C8B-B14F-4D97-AF65-F5344CB8AC3E}">
        <p14:creationId xmlns:p14="http://schemas.microsoft.com/office/powerpoint/2010/main" val="151106745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2AB7614F-A3AE-44F7-8DEB-EBC35769CC5A}" type="slidenum">
              <a:rPr lang="pl-PL" smtClean="0"/>
              <a:pPr/>
              <a:t>16</a:t>
            </a:fld>
            <a:endParaRPr lang="pl-PL" dirty="0"/>
          </a:p>
        </p:txBody>
      </p:sp>
    </p:spTree>
    <p:extLst>
      <p:ext uri="{BB962C8B-B14F-4D97-AF65-F5344CB8AC3E}">
        <p14:creationId xmlns:p14="http://schemas.microsoft.com/office/powerpoint/2010/main" val="251329064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2AB7614F-A3AE-44F7-8DEB-EBC35769CC5A}" type="slidenum">
              <a:rPr lang="pl-PL" smtClean="0"/>
              <a:pPr/>
              <a:t>17</a:t>
            </a:fld>
            <a:endParaRPr lang="pl-PL" dirty="0"/>
          </a:p>
        </p:txBody>
      </p:sp>
    </p:spTree>
    <p:extLst>
      <p:ext uri="{BB962C8B-B14F-4D97-AF65-F5344CB8AC3E}">
        <p14:creationId xmlns:p14="http://schemas.microsoft.com/office/powerpoint/2010/main" val="139072805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8914" name="Rectangle 11">
            <a:extLst>
              <a:ext uri="{FF2B5EF4-FFF2-40B4-BE49-F238E27FC236}">
                <a16:creationId xmlns:a16="http://schemas.microsoft.com/office/drawing/2014/main" xmlns="" id="{B4658F9B-666B-AC49-9C7A-17DC75A3B00E}"/>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3000"/>
              </a:lnSpc>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1pPr>
            <a:lvl2pPr>
              <a:lnSpc>
                <a:spcPct val="93000"/>
              </a:lnSpc>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2pPr>
            <a:lvl3pPr>
              <a:lnSpc>
                <a:spcPct val="93000"/>
              </a:lnSpc>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3pPr>
            <a:lvl4pPr>
              <a:lnSpc>
                <a:spcPct val="93000"/>
              </a:lnSpc>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4pPr>
            <a:lvl5pPr>
              <a:lnSpc>
                <a:spcPct val="93000"/>
              </a:lnSpc>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5pPr>
            <a:lvl6pPr marL="25146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6pPr>
            <a:lvl7pPr marL="29718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7pPr>
            <a:lvl8pPr marL="34290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8pPr>
            <a:lvl9pPr marL="38862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9pPr>
          </a:lstStyle>
          <a:p>
            <a:pPr>
              <a:buClrTx/>
              <a:buFontTx/>
              <a:buNone/>
            </a:pPr>
            <a:fld id="{6526CEE5-3468-A340-98F3-75C855476DD3}" type="slidenum">
              <a:rPr lang="pl-PL" altLang="pl-PL">
                <a:solidFill>
                  <a:srgbClr val="000000"/>
                </a:solidFill>
                <a:latin typeface="Times New Roman" panose="02020603050405020304" pitchFamily="18" charset="0"/>
                <a:ea typeface="Arial Unicode MS" panose="020B0604020202020204" pitchFamily="34" charset="-128"/>
              </a:rPr>
              <a:pPr>
                <a:buClrTx/>
                <a:buFontTx/>
                <a:buNone/>
              </a:pPr>
              <a:t>18</a:t>
            </a:fld>
            <a:endParaRPr lang="pl-PL" altLang="pl-PL" dirty="0">
              <a:solidFill>
                <a:srgbClr val="000000"/>
              </a:solidFill>
              <a:latin typeface="Times New Roman" panose="02020603050405020304" pitchFamily="18" charset="0"/>
              <a:ea typeface="Arial Unicode MS" panose="020B0604020202020204" pitchFamily="34" charset="-128"/>
            </a:endParaRPr>
          </a:p>
        </p:txBody>
      </p:sp>
      <p:sp>
        <p:nvSpPr>
          <p:cNvPr id="38915" name="Text Box 1">
            <a:extLst>
              <a:ext uri="{FF2B5EF4-FFF2-40B4-BE49-F238E27FC236}">
                <a16:creationId xmlns:a16="http://schemas.microsoft.com/office/drawing/2014/main" xmlns="" id="{95117ED7-FD41-F248-A9E4-7B01843E8DF9}"/>
              </a:ext>
            </a:extLst>
          </p:cNvPr>
          <p:cNvSpPr txBox="1">
            <a:spLocks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6800" rIns="90000" bIns="46800" anchor="b"/>
          <a:lstStyle>
            <a:lvl1pPr>
              <a:lnSpc>
                <a:spcPct val="93000"/>
              </a:lnSpc>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1pPr>
            <a:lvl2pPr>
              <a:lnSpc>
                <a:spcPct val="93000"/>
              </a:lnSpc>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2pPr>
            <a:lvl3pPr>
              <a:lnSpc>
                <a:spcPct val="93000"/>
              </a:lnSpc>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3pPr>
            <a:lvl4pPr>
              <a:lnSpc>
                <a:spcPct val="93000"/>
              </a:lnSpc>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4pPr>
            <a:lvl5pPr>
              <a:lnSpc>
                <a:spcPct val="93000"/>
              </a:lnSpc>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5pPr>
            <a:lvl6pPr marL="25146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6pPr>
            <a:lvl7pPr marL="29718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7pPr>
            <a:lvl8pPr marL="34290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8pPr>
            <a:lvl9pPr marL="38862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9pPr>
          </a:lstStyle>
          <a:p>
            <a:pPr algn="r" eaLnBrk="1" hangingPunct="1">
              <a:buClrTx/>
              <a:buFontTx/>
              <a:buNone/>
            </a:pPr>
            <a:fld id="{1D38929C-243B-4E49-BBF0-E7A5F2ABC5A9}" type="slidenum">
              <a:rPr lang="pl-PL" altLang="pl-PL" sz="1200">
                <a:solidFill>
                  <a:srgbClr val="000000"/>
                </a:solidFill>
              </a:rPr>
              <a:pPr algn="r" eaLnBrk="1" hangingPunct="1">
                <a:buClrTx/>
                <a:buFontTx/>
                <a:buNone/>
              </a:pPr>
              <a:t>18</a:t>
            </a:fld>
            <a:endParaRPr lang="pl-PL" altLang="pl-PL" sz="1200" dirty="0">
              <a:solidFill>
                <a:srgbClr val="000000"/>
              </a:solidFill>
            </a:endParaRPr>
          </a:p>
        </p:txBody>
      </p:sp>
      <p:sp>
        <p:nvSpPr>
          <p:cNvPr id="38916" name="Rectangle 2">
            <a:extLst>
              <a:ext uri="{FF2B5EF4-FFF2-40B4-BE49-F238E27FC236}">
                <a16:creationId xmlns:a16="http://schemas.microsoft.com/office/drawing/2014/main" xmlns="" id="{07969DE2-D334-5041-8104-A3AE59E59F48}"/>
              </a:ext>
            </a:extLst>
          </p:cNvPr>
          <p:cNvSpPr>
            <a:spLocks noGrp="1" noRot="1" noChangeAspect="1" noChangeArrowheads="1" noTextEdit="1"/>
          </p:cNvSpPr>
          <p:nvPr>
            <p:ph type="sldImg"/>
          </p:nvPr>
        </p:nvSpPr>
        <p:spPr>
          <a:xfrm>
            <a:off x="587375" y="801688"/>
            <a:ext cx="5680075" cy="3195637"/>
          </a:xfrm>
          <a:solidFill>
            <a:srgbClr val="FFFFFF"/>
          </a:solidFill>
          <a:ln>
            <a:solidFill>
              <a:srgbClr val="000000"/>
            </a:solidFill>
            <a:miter lim="800000"/>
            <a:headEnd/>
            <a:tailEnd/>
          </a:ln>
        </p:spPr>
      </p:sp>
      <p:sp>
        <p:nvSpPr>
          <p:cNvPr id="38917" name="Rectangle 3">
            <a:extLst>
              <a:ext uri="{FF2B5EF4-FFF2-40B4-BE49-F238E27FC236}">
                <a16:creationId xmlns:a16="http://schemas.microsoft.com/office/drawing/2014/main" xmlns="" id="{6E492AEA-D716-774E-87A4-8EAE23CCA07B}"/>
              </a:ext>
            </a:extLst>
          </p:cNvPr>
          <p:cNvSpPr>
            <a:spLocks noGrp="1" noChangeArrowheads="1"/>
          </p:cNvSpPr>
          <p:nvPr>
            <p:ph type="body" idx="1"/>
          </p:nvPr>
        </p:nvSpPr>
        <p:spPr>
          <a:xfrm>
            <a:off x="912813" y="4349750"/>
            <a:ext cx="5030787" cy="36004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spcBef>
                <a:spcPts val="45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pl-PL" altLang="pl-PL" dirty="0">
              <a:latin typeface="Times New Roman" panose="02020603050405020304" pitchFamily="18" charset="0"/>
              <a:ea typeface="SimSun" panose="02010600030101010101" pitchFamily="2" charset="-122"/>
            </a:endParaRPr>
          </a:p>
        </p:txBody>
      </p:sp>
    </p:spTree>
    <p:extLst>
      <p:ext uri="{BB962C8B-B14F-4D97-AF65-F5344CB8AC3E}">
        <p14:creationId xmlns:p14="http://schemas.microsoft.com/office/powerpoint/2010/main" val="44966603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2AB7614F-A3AE-44F7-8DEB-EBC35769CC5A}" type="slidenum">
              <a:rPr lang="pl-PL" smtClean="0"/>
              <a:pPr/>
              <a:t>19</a:t>
            </a:fld>
            <a:endParaRPr lang="pl-PL" dirty="0"/>
          </a:p>
        </p:txBody>
      </p:sp>
    </p:spTree>
    <p:extLst>
      <p:ext uri="{BB962C8B-B14F-4D97-AF65-F5344CB8AC3E}">
        <p14:creationId xmlns:p14="http://schemas.microsoft.com/office/powerpoint/2010/main" val="348328226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4578" name="Rectangle 11">
            <a:extLst>
              <a:ext uri="{FF2B5EF4-FFF2-40B4-BE49-F238E27FC236}">
                <a16:creationId xmlns:a16="http://schemas.microsoft.com/office/drawing/2014/main" xmlns="" id="{88CDC82D-2C65-804F-995F-9F97216C2FD1}"/>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0" algn="l"/>
                <a:tab pos="463550" algn="l"/>
                <a:tab pos="928688" algn="l"/>
                <a:tab pos="1395413" algn="l"/>
                <a:tab pos="1860550" algn="l"/>
                <a:tab pos="2325688" algn="l"/>
                <a:tab pos="2792413" algn="l"/>
                <a:tab pos="3257550" algn="l"/>
                <a:tab pos="3722688" algn="l"/>
                <a:tab pos="4189413" algn="l"/>
                <a:tab pos="4654550" algn="l"/>
                <a:tab pos="5119688" algn="l"/>
                <a:tab pos="5586413" algn="l"/>
                <a:tab pos="6051550" algn="l"/>
                <a:tab pos="6516688" algn="l"/>
                <a:tab pos="6983413" algn="l"/>
                <a:tab pos="7448550" algn="l"/>
                <a:tab pos="7915275" algn="l"/>
                <a:tab pos="8380413" algn="l"/>
                <a:tab pos="8845550" algn="l"/>
                <a:tab pos="9312275"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463550" algn="l"/>
                <a:tab pos="928688" algn="l"/>
                <a:tab pos="1395413" algn="l"/>
                <a:tab pos="1860550" algn="l"/>
                <a:tab pos="2325688" algn="l"/>
                <a:tab pos="2792413" algn="l"/>
                <a:tab pos="3257550" algn="l"/>
                <a:tab pos="3722688" algn="l"/>
                <a:tab pos="4189413" algn="l"/>
                <a:tab pos="4654550" algn="l"/>
                <a:tab pos="5119688" algn="l"/>
                <a:tab pos="5586413" algn="l"/>
                <a:tab pos="6051550" algn="l"/>
                <a:tab pos="6516688" algn="l"/>
                <a:tab pos="6983413" algn="l"/>
                <a:tab pos="7448550" algn="l"/>
                <a:tab pos="7915275" algn="l"/>
                <a:tab pos="8380413" algn="l"/>
                <a:tab pos="8845550" algn="l"/>
                <a:tab pos="9312275"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463550" algn="l"/>
                <a:tab pos="928688" algn="l"/>
                <a:tab pos="1395413" algn="l"/>
                <a:tab pos="1860550" algn="l"/>
                <a:tab pos="2325688" algn="l"/>
                <a:tab pos="2792413" algn="l"/>
                <a:tab pos="3257550" algn="l"/>
                <a:tab pos="3722688" algn="l"/>
                <a:tab pos="4189413" algn="l"/>
                <a:tab pos="4654550" algn="l"/>
                <a:tab pos="5119688" algn="l"/>
                <a:tab pos="5586413" algn="l"/>
                <a:tab pos="6051550" algn="l"/>
                <a:tab pos="6516688" algn="l"/>
                <a:tab pos="6983413" algn="l"/>
                <a:tab pos="7448550" algn="l"/>
                <a:tab pos="7915275" algn="l"/>
                <a:tab pos="8380413" algn="l"/>
                <a:tab pos="8845550" algn="l"/>
                <a:tab pos="9312275"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463550" algn="l"/>
                <a:tab pos="928688" algn="l"/>
                <a:tab pos="1395413" algn="l"/>
                <a:tab pos="1860550" algn="l"/>
                <a:tab pos="2325688" algn="l"/>
                <a:tab pos="2792413" algn="l"/>
                <a:tab pos="3257550" algn="l"/>
                <a:tab pos="3722688" algn="l"/>
                <a:tab pos="4189413" algn="l"/>
                <a:tab pos="4654550" algn="l"/>
                <a:tab pos="5119688" algn="l"/>
                <a:tab pos="5586413" algn="l"/>
                <a:tab pos="6051550" algn="l"/>
                <a:tab pos="6516688" algn="l"/>
                <a:tab pos="6983413" algn="l"/>
                <a:tab pos="7448550" algn="l"/>
                <a:tab pos="7915275" algn="l"/>
                <a:tab pos="8380413" algn="l"/>
                <a:tab pos="8845550" algn="l"/>
                <a:tab pos="9312275"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463550" algn="l"/>
                <a:tab pos="928688" algn="l"/>
                <a:tab pos="1395413" algn="l"/>
                <a:tab pos="1860550" algn="l"/>
                <a:tab pos="2325688" algn="l"/>
                <a:tab pos="2792413" algn="l"/>
                <a:tab pos="3257550" algn="l"/>
                <a:tab pos="3722688" algn="l"/>
                <a:tab pos="4189413" algn="l"/>
                <a:tab pos="4654550" algn="l"/>
                <a:tab pos="5119688" algn="l"/>
                <a:tab pos="5586413" algn="l"/>
                <a:tab pos="6051550" algn="l"/>
                <a:tab pos="6516688" algn="l"/>
                <a:tab pos="6983413" algn="l"/>
                <a:tab pos="7448550" algn="l"/>
                <a:tab pos="7915275" algn="l"/>
                <a:tab pos="8380413" algn="l"/>
                <a:tab pos="8845550" algn="l"/>
                <a:tab pos="9312275"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63550" algn="l"/>
                <a:tab pos="928688" algn="l"/>
                <a:tab pos="1395413" algn="l"/>
                <a:tab pos="1860550" algn="l"/>
                <a:tab pos="2325688" algn="l"/>
                <a:tab pos="2792413" algn="l"/>
                <a:tab pos="3257550" algn="l"/>
                <a:tab pos="3722688" algn="l"/>
                <a:tab pos="4189413" algn="l"/>
                <a:tab pos="4654550" algn="l"/>
                <a:tab pos="5119688" algn="l"/>
                <a:tab pos="5586413" algn="l"/>
                <a:tab pos="6051550" algn="l"/>
                <a:tab pos="6516688" algn="l"/>
                <a:tab pos="6983413" algn="l"/>
                <a:tab pos="7448550" algn="l"/>
                <a:tab pos="7915275" algn="l"/>
                <a:tab pos="8380413" algn="l"/>
                <a:tab pos="8845550" algn="l"/>
                <a:tab pos="9312275"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63550" algn="l"/>
                <a:tab pos="928688" algn="l"/>
                <a:tab pos="1395413" algn="l"/>
                <a:tab pos="1860550" algn="l"/>
                <a:tab pos="2325688" algn="l"/>
                <a:tab pos="2792413" algn="l"/>
                <a:tab pos="3257550" algn="l"/>
                <a:tab pos="3722688" algn="l"/>
                <a:tab pos="4189413" algn="l"/>
                <a:tab pos="4654550" algn="l"/>
                <a:tab pos="5119688" algn="l"/>
                <a:tab pos="5586413" algn="l"/>
                <a:tab pos="6051550" algn="l"/>
                <a:tab pos="6516688" algn="l"/>
                <a:tab pos="6983413" algn="l"/>
                <a:tab pos="7448550" algn="l"/>
                <a:tab pos="7915275" algn="l"/>
                <a:tab pos="8380413" algn="l"/>
                <a:tab pos="8845550" algn="l"/>
                <a:tab pos="9312275"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63550" algn="l"/>
                <a:tab pos="928688" algn="l"/>
                <a:tab pos="1395413" algn="l"/>
                <a:tab pos="1860550" algn="l"/>
                <a:tab pos="2325688" algn="l"/>
                <a:tab pos="2792413" algn="l"/>
                <a:tab pos="3257550" algn="l"/>
                <a:tab pos="3722688" algn="l"/>
                <a:tab pos="4189413" algn="l"/>
                <a:tab pos="4654550" algn="l"/>
                <a:tab pos="5119688" algn="l"/>
                <a:tab pos="5586413" algn="l"/>
                <a:tab pos="6051550" algn="l"/>
                <a:tab pos="6516688" algn="l"/>
                <a:tab pos="6983413" algn="l"/>
                <a:tab pos="7448550" algn="l"/>
                <a:tab pos="7915275" algn="l"/>
                <a:tab pos="8380413" algn="l"/>
                <a:tab pos="8845550" algn="l"/>
                <a:tab pos="9312275"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63550" algn="l"/>
                <a:tab pos="928688" algn="l"/>
                <a:tab pos="1395413" algn="l"/>
                <a:tab pos="1860550" algn="l"/>
                <a:tab pos="2325688" algn="l"/>
                <a:tab pos="2792413" algn="l"/>
                <a:tab pos="3257550" algn="l"/>
                <a:tab pos="3722688" algn="l"/>
                <a:tab pos="4189413" algn="l"/>
                <a:tab pos="4654550" algn="l"/>
                <a:tab pos="5119688" algn="l"/>
                <a:tab pos="5586413" algn="l"/>
                <a:tab pos="6051550" algn="l"/>
                <a:tab pos="6516688" algn="l"/>
                <a:tab pos="6983413" algn="l"/>
                <a:tab pos="7448550" algn="l"/>
                <a:tab pos="7915275" algn="l"/>
                <a:tab pos="8380413" algn="l"/>
                <a:tab pos="8845550" algn="l"/>
                <a:tab pos="9312275" algn="l"/>
              </a:tabLst>
              <a:defRPr sz="1200">
                <a:solidFill>
                  <a:srgbClr val="000000"/>
                </a:solidFill>
                <a:latin typeface="Times New Roman" panose="02020603050405020304" pitchFamily="18" charset="0"/>
              </a:defRPr>
            </a:lvl9pPr>
          </a:lstStyle>
          <a:p>
            <a:pPr marL="0" marR="0" lvl="0" indent="0" algn="r" defTabSz="449263" rtl="0" eaLnBrk="1" fontAlgn="base" latinLnBrk="0" hangingPunct="0">
              <a:lnSpc>
                <a:spcPct val="93000"/>
              </a:lnSpc>
              <a:spcBef>
                <a:spcPct val="0"/>
              </a:spcBef>
              <a:spcAft>
                <a:spcPct val="0"/>
              </a:spcAft>
              <a:buClrTx/>
              <a:buSzPct val="100000"/>
              <a:buFontTx/>
              <a:buNone/>
              <a:tabLst>
                <a:tab pos="0" algn="l"/>
                <a:tab pos="463550" algn="l"/>
                <a:tab pos="928688" algn="l"/>
                <a:tab pos="1395413" algn="l"/>
                <a:tab pos="1860550" algn="l"/>
                <a:tab pos="2325688" algn="l"/>
                <a:tab pos="2792413" algn="l"/>
                <a:tab pos="3257550" algn="l"/>
                <a:tab pos="3722688" algn="l"/>
                <a:tab pos="4189413" algn="l"/>
                <a:tab pos="4654550" algn="l"/>
                <a:tab pos="5119688" algn="l"/>
                <a:tab pos="5586413" algn="l"/>
                <a:tab pos="6051550" algn="l"/>
                <a:tab pos="6516688" algn="l"/>
                <a:tab pos="6983413" algn="l"/>
                <a:tab pos="7448550" algn="l"/>
                <a:tab pos="7915275" algn="l"/>
                <a:tab pos="8380413" algn="l"/>
                <a:tab pos="8845550" algn="l"/>
                <a:tab pos="9312275" algn="l"/>
              </a:tabLst>
              <a:defRPr/>
            </a:pPr>
            <a:fld id="{43987A82-01A3-364C-B2A4-2D679FEBD760}" type="slidenum">
              <a:rPr kumimoji="0" lang="pl-PL" altLang="pl-PL" sz="1500" b="0" i="0" u="none" strike="noStrike" kern="1200" cap="none" spc="0" normalizeH="0" baseline="0" noProof="0" smtClean="0">
                <a:ln>
                  <a:noFill/>
                </a:ln>
                <a:solidFill>
                  <a:srgbClr val="000000"/>
                </a:solidFill>
                <a:effectLst/>
                <a:uLnTx/>
                <a:uFillTx/>
                <a:latin typeface="Times New Roman" panose="02020603050405020304" pitchFamily="18" charset="0"/>
                <a:ea typeface="SimSun" panose="02010600030101010101" pitchFamily="2" charset="-122"/>
                <a:cs typeface="Arial Unicode MS" panose="020B0604020202020204" pitchFamily="34" charset="-128"/>
              </a:rPr>
              <a:pPr marL="0" marR="0" lvl="0" indent="0" algn="r" defTabSz="449263" rtl="0" eaLnBrk="1" fontAlgn="base" latinLnBrk="0" hangingPunct="0">
                <a:lnSpc>
                  <a:spcPct val="93000"/>
                </a:lnSpc>
                <a:spcBef>
                  <a:spcPct val="0"/>
                </a:spcBef>
                <a:spcAft>
                  <a:spcPct val="0"/>
                </a:spcAft>
                <a:buClrTx/>
                <a:buSzPct val="100000"/>
                <a:buFontTx/>
                <a:buNone/>
                <a:tabLst>
                  <a:tab pos="0" algn="l"/>
                  <a:tab pos="463550" algn="l"/>
                  <a:tab pos="928688" algn="l"/>
                  <a:tab pos="1395413" algn="l"/>
                  <a:tab pos="1860550" algn="l"/>
                  <a:tab pos="2325688" algn="l"/>
                  <a:tab pos="2792413" algn="l"/>
                  <a:tab pos="3257550" algn="l"/>
                  <a:tab pos="3722688" algn="l"/>
                  <a:tab pos="4189413" algn="l"/>
                  <a:tab pos="4654550" algn="l"/>
                  <a:tab pos="5119688" algn="l"/>
                  <a:tab pos="5586413" algn="l"/>
                  <a:tab pos="6051550" algn="l"/>
                  <a:tab pos="6516688" algn="l"/>
                  <a:tab pos="6983413" algn="l"/>
                  <a:tab pos="7448550" algn="l"/>
                  <a:tab pos="7915275" algn="l"/>
                  <a:tab pos="8380413" algn="l"/>
                  <a:tab pos="8845550" algn="l"/>
                  <a:tab pos="9312275" algn="l"/>
                </a:tabLst>
                <a:defRPr/>
              </a:pPr>
              <a:t>20</a:t>
            </a:fld>
            <a:endParaRPr kumimoji="0" lang="pl-PL" altLang="pl-PL" sz="1500" b="0" i="0" u="none" strike="noStrike" kern="1200" cap="none" spc="0" normalizeH="0" baseline="0" noProof="0" dirty="0">
              <a:ln>
                <a:noFill/>
              </a:ln>
              <a:solidFill>
                <a:srgbClr val="000000"/>
              </a:solidFill>
              <a:effectLst/>
              <a:uLnTx/>
              <a:uFillTx/>
              <a:latin typeface="Times New Roman" panose="02020603050405020304" pitchFamily="18" charset="0"/>
              <a:ea typeface="SimSun" panose="02010600030101010101" pitchFamily="2" charset="-122"/>
              <a:cs typeface="Arial Unicode MS" panose="020B0604020202020204" pitchFamily="34" charset="-128"/>
            </a:endParaRPr>
          </a:p>
        </p:txBody>
      </p:sp>
      <p:sp>
        <p:nvSpPr>
          <p:cNvPr id="24579" name="Rectangle 1">
            <a:extLst>
              <a:ext uri="{FF2B5EF4-FFF2-40B4-BE49-F238E27FC236}">
                <a16:creationId xmlns:a16="http://schemas.microsoft.com/office/drawing/2014/main" xmlns="" id="{1AD5EED0-ACA1-D846-8690-4DFF636612E7}"/>
              </a:ext>
            </a:extLst>
          </p:cNvPr>
          <p:cNvSpPr>
            <a:spLocks noGrp="1" noRot="1" noChangeAspect="1" noChangeArrowheads="1" noTextEdit="1"/>
          </p:cNvSpPr>
          <p:nvPr>
            <p:ph type="sldImg"/>
          </p:nvPr>
        </p:nvSpPr>
        <p:spPr>
          <a:xfrm>
            <a:off x="439738" y="706438"/>
            <a:ext cx="6284912" cy="3536950"/>
          </a:xfrm>
          <a:solidFill>
            <a:srgbClr val="FFFFFF"/>
          </a:solidFill>
          <a:ln>
            <a:solidFill>
              <a:srgbClr val="000000"/>
            </a:solidFill>
            <a:miter lim="800000"/>
            <a:headEnd/>
            <a:tailEnd/>
          </a:ln>
        </p:spPr>
      </p:sp>
      <p:sp>
        <p:nvSpPr>
          <p:cNvPr id="24580" name="Rectangle 2">
            <a:extLst>
              <a:ext uri="{FF2B5EF4-FFF2-40B4-BE49-F238E27FC236}">
                <a16:creationId xmlns:a16="http://schemas.microsoft.com/office/drawing/2014/main" xmlns="" id="{82DB8D6C-9A38-A449-A153-BA78FA2295AA}"/>
              </a:ext>
            </a:extLst>
          </p:cNvPr>
          <p:cNvSpPr>
            <a:spLocks noGrp="1" noChangeArrowheads="1"/>
          </p:cNvSpPr>
          <p:nvPr>
            <p:ph type="body" idx="1"/>
          </p:nvPr>
        </p:nvSpPr>
        <p:spPr>
          <a:xfrm>
            <a:off x="715963" y="4478338"/>
            <a:ext cx="5730875" cy="42433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pl-PL" altLang="pl-PL" dirty="0">
              <a:latin typeface="Times New Roman" panose="02020603050405020304" pitchFamily="18" charset="0"/>
            </a:endParaRPr>
          </a:p>
        </p:txBody>
      </p:sp>
    </p:spTree>
    <p:extLst>
      <p:ext uri="{BB962C8B-B14F-4D97-AF65-F5344CB8AC3E}">
        <p14:creationId xmlns:p14="http://schemas.microsoft.com/office/powerpoint/2010/main" val="264511416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2AB7614F-A3AE-44F7-8DEB-EBC35769CC5A}" type="slidenum">
              <a:rPr lang="pl-PL" smtClean="0"/>
              <a:pPr/>
              <a:t>21</a:t>
            </a:fld>
            <a:endParaRPr lang="pl-PL" dirty="0"/>
          </a:p>
        </p:txBody>
      </p:sp>
    </p:spTree>
    <p:extLst>
      <p:ext uri="{BB962C8B-B14F-4D97-AF65-F5344CB8AC3E}">
        <p14:creationId xmlns:p14="http://schemas.microsoft.com/office/powerpoint/2010/main" val="19738446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7650" name="Rectangle 11">
            <a:extLst>
              <a:ext uri="{FF2B5EF4-FFF2-40B4-BE49-F238E27FC236}">
                <a16:creationId xmlns:a16="http://schemas.microsoft.com/office/drawing/2014/main" xmlns="" id="{95DA1390-FB78-A04D-99D8-85ACADA02445}"/>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0" algn="l"/>
                <a:tab pos="463550" algn="l"/>
                <a:tab pos="928688" algn="l"/>
                <a:tab pos="1395413" algn="l"/>
                <a:tab pos="1860550" algn="l"/>
                <a:tab pos="2325688" algn="l"/>
                <a:tab pos="2792413" algn="l"/>
                <a:tab pos="3257550" algn="l"/>
                <a:tab pos="3722688" algn="l"/>
                <a:tab pos="4189413" algn="l"/>
                <a:tab pos="4654550" algn="l"/>
                <a:tab pos="5119688" algn="l"/>
                <a:tab pos="5586413" algn="l"/>
                <a:tab pos="6051550" algn="l"/>
                <a:tab pos="6516688" algn="l"/>
                <a:tab pos="6983413" algn="l"/>
                <a:tab pos="7448550" algn="l"/>
                <a:tab pos="7915275" algn="l"/>
                <a:tab pos="8380413" algn="l"/>
                <a:tab pos="8845550" algn="l"/>
                <a:tab pos="9312275"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463550" algn="l"/>
                <a:tab pos="928688" algn="l"/>
                <a:tab pos="1395413" algn="l"/>
                <a:tab pos="1860550" algn="l"/>
                <a:tab pos="2325688" algn="l"/>
                <a:tab pos="2792413" algn="l"/>
                <a:tab pos="3257550" algn="l"/>
                <a:tab pos="3722688" algn="l"/>
                <a:tab pos="4189413" algn="l"/>
                <a:tab pos="4654550" algn="l"/>
                <a:tab pos="5119688" algn="l"/>
                <a:tab pos="5586413" algn="l"/>
                <a:tab pos="6051550" algn="l"/>
                <a:tab pos="6516688" algn="l"/>
                <a:tab pos="6983413" algn="l"/>
                <a:tab pos="7448550" algn="l"/>
                <a:tab pos="7915275" algn="l"/>
                <a:tab pos="8380413" algn="l"/>
                <a:tab pos="8845550" algn="l"/>
                <a:tab pos="9312275"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463550" algn="l"/>
                <a:tab pos="928688" algn="l"/>
                <a:tab pos="1395413" algn="l"/>
                <a:tab pos="1860550" algn="l"/>
                <a:tab pos="2325688" algn="l"/>
                <a:tab pos="2792413" algn="l"/>
                <a:tab pos="3257550" algn="l"/>
                <a:tab pos="3722688" algn="l"/>
                <a:tab pos="4189413" algn="l"/>
                <a:tab pos="4654550" algn="l"/>
                <a:tab pos="5119688" algn="l"/>
                <a:tab pos="5586413" algn="l"/>
                <a:tab pos="6051550" algn="l"/>
                <a:tab pos="6516688" algn="l"/>
                <a:tab pos="6983413" algn="l"/>
                <a:tab pos="7448550" algn="l"/>
                <a:tab pos="7915275" algn="l"/>
                <a:tab pos="8380413" algn="l"/>
                <a:tab pos="8845550" algn="l"/>
                <a:tab pos="9312275"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463550" algn="l"/>
                <a:tab pos="928688" algn="l"/>
                <a:tab pos="1395413" algn="l"/>
                <a:tab pos="1860550" algn="l"/>
                <a:tab pos="2325688" algn="l"/>
                <a:tab pos="2792413" algn="l"/>
                <a:tab pos="3257550" algn="l"/>
                <a:tab pos="3722688" algn="l"/>
                <a:tab pos="4189413" algn="l"/>
                <a:tab pos="4654550" algn="l"/>
                <a:tab pos="5119688" algn="l"/>
                <a:tab pos="5586413" algn="l"/>
                <a:tab pos="6051550" algn="l"/>
                <a:tab pos="6516688" algn="l"/>
                <a:tab pos="6983413" algn="l"/>
                <a:tab pos="7448550" algn="l"/>
                <a:tab pos="7915275" algn="l"/>
                <a:tab pos="8380413" algn="l"/>
                <a:tab pos="8845550" algn="l"/>
                <a:tab pos="9312275"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463550" algn="l"/>
                <a:tab pos="928688" algn="l"/>
                <a:tab pos="1395413" algn="l"/>
                <a:tab pos="1860550" algn="l"/>
                <a:tab pos="2325688" algn="l"/>
                <a:tab pos="2792413" algn="l"/>
                <a:tab pos="3257550" algn="l"/>
                <a:tab pos="3722688" algn="l"/>
                <a:tab pos="4189413" algn="l"/>
                <a:tab pos="4654550" algn="l"/>
                <a:tab pos="5119688" algn="l"/>
                <a:tab pos="5586413" algn="l"/>
                <a:tab pos="6051550" algn="l"/>
                <a:tab pos="6516688" algn="l"/>
                <a:tab pos="6983413" algn="l"/>
                <a:tab pos="7448550" algn="l"/>
                <a:tab pos="7915275" algn="l"/>
                <a:tab pos="8380413" algn="l"/>
                <a:tab pos="8845550" algn="l"/>
                <a:tab pos="9312275"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63550" algn="l"/>
                <a:tab pos="928688" algn="l"/>
                <a:tab pos="1395413" algn="l"/>
                <a:tab pos="1860550" algn="l"/>
                <a:tab pos="2325688" algn="l"/>
                <a:tab pos="2792413" algn="l"/>
                <a:tab pos="3257550" algn="l"/>
                <a:tab pos="3722688" algn="l"/>
                <a:tab pos="4189413" algn="l"/>
                <a:tab pos="4654550" algn="l"/>
                <a:tab pos="5119688" algn="l"/>
                <a:tab pos="5586413" algn="l"/>
                <a:tab pos="6051550" algn="l"/>
                <a:tab pos="6516688" algn="l"/>
                <a:tab pos="6983413" algn="l"/>
                <a:tab pos="7448550" algn="l"/>
                <a:tab pos="7915275" algn="l"/>
                <a:tab pos="8380413" algn="l"/>
                <a:tab pos="8845550" algn="l"/>
                <a:tab pos="9312275"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63550" algn="l"/>
                <a:tab pos="928688" algn="l"/>
                <a:tab pos="1395413" algn="l"/>
                <a:tab pos="1860550" algn="l"/>
                <a:tab pos="2325688" algn="l"/>
                <a:tab pos="2792413" algn="l"/>
                <a:tab pos="3257550" algn="l"/>
                <a:tab pos="3722688" algn="l"/>
                <a:tab pos="4189413" algn="l"/>
                <a:tab pos="4654550" algn="l"/>
                <a:tab pos="5119688" algn="l"/>
                <a:tab pos="5586413" algn="l"/>
                <a:tab pos="6051550" algn="l"/>
                <a:tab pos="6516688" algn="l"/>
                <a:tab pos="6983413" algn="l"/>
                <a:tab pos="7448550" algn="l"/>
                <a:tab pos="7915275" algn="l"/>
                <a:tab pos="8380413" algn="l"/>
                <a:tab pos="8845550" algn="l"/>
                <a:tab pos="9312275"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63550" algn="l"/>
                <a:tab pos="928688" algn="l"/>
                <a:tab pos="1395413" algn="l"/>
                <a:tab pos="1860550" algn="l"/>
                <a:tab pos="2325688" algn="l"/>
                <a:tab pos="2792413" algn="l"/>
                <a:tab pos="3257550" algn="l"/>
                <a:tab pos="3722688" algn="l"/>
                <a:tab pos="4189413" algn="l"/>
                <a:tab pos="4654550" algn="l"/>
                <a:tab pos="5119688" algn="l"/>
                <a:tab pos="5586413" algn="l"/>
                <a:tab pos="6051550" algn="l"/>
                <a:tab pos="6516688" algn="l"/>
                <a:tab pos="6983413" algn="l"/>
                <a:tab pos="7448550" algn="l"/>
                <a:tab pos="7915275" algn="l"/>
                <a:tab pos="8380413" algn="l"/>
                <a:tab pos="8845550" algn="l"/>
                <a:tab pos="9312275"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63550" algn="l"/>
                <a:tab pos="928688" algn="l"/>
                <a:tab pos="1395413" algn="l"/>
                <a:tab pos="1860550" algn="l"/>
                <a:tab pos="2325688" algn="l"/>
                <a:tab pos="2792413" algn="l"/>
                <a:tab pos="3257550" algn="l"/>
                <a:tab pos="3722688" algn="l"/>
                <a:tab pos="4189413" algn="l"/>
                <a:tab pos="4654550" algn="l"/>
                <a:tab pos="5119688" algn="l"/>
                <a:tab pos="5586413" algn="l"/>
                <a:tab pos="6051550" algn="l"/>
                <a:tab pos="6516688" algn="l"/>
                <a:tab pos="6983413" algn="l"/>
                <a:tab pos="7448550" algn="l"/>
                <a:tab pos="7915275" algn="l"/>
                <a:tab pos="8380413" algn="l"/>
                <a:tab pos="8845550" algn="l"/>
                <a:tab pos="9312275" algn="l"/>
              </a:tabLst>
              <a:defRPr sz="1200">
                <a:solidFill>
                  <a:srgbClr val="000000"/>
                </a:solidFill>
                <a:latin typeface="Times New Roman" panose="02020603050405020304" pitchFamily="18" charset="0"/>
              </a:defRPr>
            </a:lvl9pPr>
          </a:lstStyle>
          <a:p>
            <a:pPr marL="0" marR="0" lvl="0" indent="0" algn="r" defTabSz="449263" rtl="0" eaLnBrk="1" fontAlgn="base" latinLnBrk="0" hangingPunct="0">
              <a:lnSpc>
                <a:spcPct val="93000"/>
              </a:lnSpc>
              <a:spcBef>
                <a:spcPct val="0"/>
              </a:spcBef>
              <a:spcAft>
                <a:spcPct val="0"/>
              </a:spcAft>
              <a:buClrTx/>
              <a:buSzPct val="100000"/>
              <a:buFontTx/>
              <a:buNone/>
              <a:tabLst>
                <a:tab pos="0" algn="l"/>
                <a:tab pos="463550" algn="l"/>
                <a:tab pos="928688" algn="l"/>
                <a:tab pos="1395413" algn="l"/>
                <a:tab pos="1860550" algn="l"/>
                <a:tab pos="2325688" algn="l"/>
                <a:tab pos="2792413" algn="l"/>
                <a:tab pos="3257550" algn="l"/>
                <a:tab pos="3722688" algn="l"/>
                <a:tab pos="4189413" algn="l"/>
                <a:tab pos="4654550" algn="l"/>
                <a:tab pos="5119688" algn="l"/>
                <a:tab pos="5586413" algn="l"/>
                <a:tab pos="6051550" algn="l"/>
                <a:tab pos="6516688" algn="l"/>
                <a:tab pos="6983413" algn="l"/>
                <a:tab pos="7448550" algn="l"/>
                <a:tab pos="7915275" algn="l"/>
                <a:tab pos="8380413" algn="l"/>
                <a:tab pos="8845550" algn="l"/>
                <a:tab pos="9312275" algn="l"/>
              </a:tabLst>
              <a:defRPr/>
            </a:pPr>
            <a:fld id="{5AE952AC-62FC-3D40-B154-CF4A295DB0FD}" type="slidenum">
              <a:rPr kumimoji="0" lang="pl-PL" altLang="pl-PL" sz="1500" b="0" i="0" u="none" strike="noStrike" kern="1200" cap="none" spc="0" normalizeH="0" baseline="0" noProof="0" smtClean="0">
                <a:ln>
                  <a:noFill/>
                </a:ln>
                <a:solidFill>
                  <a:srgbClr val="000000"/>
                </a:solidFill>
                <a:effectLst/>
                <a:uLnTx/>
                <a:uFillTx/>
                <a:latin typeface="Times New Roman" panose="02020603050405020304" pitchFamily="18" charset="0"/>
                <a:ea typeface="SimSun" panose="02010600030101010101" pitchFamily="2" charset="-122"/>
                <a:cs typeface="Arial Unicode MS" panose="020B0604020202020204" pitchFamily="34" charset="-128"/>
              </a:rPr>
              <a:pPr marL="0" marR="0" lvl="0" indent="0" algn="r" defTabSz="449263" rtl="0" eaLnBrk="1" fontAlgn="base" latinLnBrk="0" hangingPunct="0">
                <a:lnSpc>
                  <a:spcPct val="93000"/>
                </a:lnSpc>
                <a:spcBef>
                  <a:spcPct val="0"/>
                </a:spcBef>
                <a:spcAft>
                  <a:spcPct val="0"/>
                </a:spcAft>
                <a:buClrTx/>
                <a:buSzPct val="100000"/>
                <a:buFontTx/>
                <a:buNone/>
                <a:tabLst>
                  <a:tab pos="0" algn="l"/>
                  <a:tab pos="463550" algn="l"/>
                  <a:tab pos="928688" algn="l"/>
                  <a:tab pos="1395413" algn="l"/>
                  <a:tab pos="1860550" algn="l"/>
                  <a:tab pos="2325688" algn="l"/>
                  <a:tab pos="2792413" algn="l"/>
                  <a:tab pos="3257550" algn="l"/>
                  <a:tab pos="3722688" algn="l"/>
                  <a:tab pos="4189413" algn="l"/>
                  <a:tab pos="4654550" algn="l"/>
                  <a:tab pos="5119688" algn="l"/>
                  <a:tab pos="5586413" algn="l"/>
                  <a:tab pos="6051550" algn="l"/>
                  <a:tab pos="6516688" algn="l"/>
                  <a:tab pos="6983413" algn="l"/>
                  <a:tab pos="7448550" algn="l"/>
                  <a:tab pos="7915275" algn="l"/>
                  <a:tab pos="8380413" algn="l"/>
                  <a:tab pos="8845550" algn="l"/>
                  <a:tab pos="9312275" algn="l"/>
                </a:tabLst>
                <a:defRPr/>
              </a:pPr>
              <a:t>22</a:t>
            </a:fld>
            <a:endParaRPr kumimoji="0" lang="pl-PL" altLang="pl-PL" sz="1500" b="0" i="0" u="none" strike="noStrike" kern="1200" cap="none" spc="0" normalizeH="0" baseline="0" noProof="0" dirty="0">
              <a:ln>
                <a:noFill/>
              </a:ln>
              <a:solidFill>
                <a:srgbClr val="000000"/>
              </a:solidFill>
              <a:effectLst/>
              <a:uLnTx/>
              <a:uFillTx/>
              <a:latin typeface="Times New Roman" panose="02020603050405020304" pitchFamily="18" charset="0"/>
              <a:ea typeface="SimSun" panose="02010600030101010101" pitchFamily="2" charset="-122"/>
              <a:cs typeface="Arial Unicode MS" panose="020B0604020202020204" pitchFamily="34" charset="-128"/>
            </a:endParaRPr>
          </a:p>
        </p:txBody>
      </p:sp>
      <p:sp>
        <p:nvSpPr>
          <p:cNvPr id="27651" name="Rectangle 1">
            <a:extLst>
              <a:ext uri="{FF2B5EF4-FFF2-40B4-BE49-F238E27FC236}">
                <a16:creationId xmlns:a16="http://schemas.microsoft.com/office/drawing/2014/main" xmlns="" id="{A6CA1D00-FD4F-5E4C-889D-B94179976417}"/>
              </a:ext>
            </a:extLst>
          </p:cNvPr>
          <p:cNvSpPr>
            <a:spLocks noGrp="1" noRot="1" noChangeAspect="1" noChangeArrowheads="1" noTextEdit="1"/>
          </p:cNvSpPr>
          <p:nvPr>
            <p:ph type="sldImg"/>
          </p:nvPr>
        </p:nvSpPr>
        <p:spPr>
          <a:xfrm>
            <a:off x="439738" y="706438"/>
            <a:ext cx="6284912" cy="3536950"/>
          </a:xfrm>
          <a:solidFill>
            <a:srgbClr val="FFFFFF"/>
          </a:solidFill>
          <a:ln>
            <a:solidFill>
              <a:srgbClr val="000000"/>
            </a:solidFill>
            <a:miter lim="800000"/>
            <a:headEnd/>
            <a:tailEnd/>
          </a:ln>
        </p:spPr>
      </p:sp>
      <p:sp>
        <p:nvSpPr>
          <p:cNvPr id="27652" name="Rectangle 2">
            <a:extLst>
              <a:ext uri="{FF2B5EF4-FFF2-40B4-BE49-F238E27FC236}">
                <a16:creationId xmlns:a16="http://schemas.microsoft.com/office/drawing/2014/main" xmlns="" id="{2FD6E51C-786E-764F-9011-117BBCCA8784}"/>
              </a:ext>
            </a:extLst>
          </p:cNvPr>
          <p:cNvSpPr>
            <a:spLocks noGrp="1" noChangeArrowheads="1"/>
          </p:cNvSpPr>
          <p:nvPr>
            <p:ph type="body" idx="1"/>
          </p:nvPr>
        </p:nvSpPr>
        <p:spPr>
          <a:xfrm>
            <a:off x="715963" y="4478338"/>
            <a:ext cx="5730875" cy="42433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pl-PL" altLang="pl-PL" dirty="0">
              <a:latin typeface="Times New Roman" panose="02020603050405020304" pitchFamily="18" charset="0"/>
            </a:endParaRPr>
          </a:p>
        </p:txBody>
      </p:sp>
    </p:spTree>
    <p:extLst>
      <p:ext uri="{BB962C8B-B14F-4D97-AF65-F5344CB8AC3E}">
        <p14:creationId xmlns:p14="http://schemas.microsoft.com/office/powerpoint/2010/main" val="211548851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2AB7614F-A3AE-44F7-8DEB-EBC35769CC5A}" type="slidenum">
              <a:rPr lang="pl-PL" smtClean="0"/>
              <a:pPr/>
              <a:t>23</a:t>
            </a:fld>
            <a:endParaRPr lang="pl-PL" dirty="0"/>
          </a:p>
        </p:txBody>
      </p:sp>
    </p:spTree>
    <p:extLst>
      <p:ext uri="{BB962C8B-B14F-4D97-AF65-F5344CB8AC3E}">
        <p14:creationId xmlns:p14="http://schemas.microsoft.com/office/powerpoint/2010/main" val="136339853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2AB7614F-A3AE-44F7-8DEB-EBC35769CC5A}" type="slidenum">
              <a:rPr lang="pl-PL" smtClean="0"/>
              <a:pPr/>
              <a:t>24</a:t>
            </a:fld>
            <a:endParaRPr lang="pl-PL" dirty="0"/>
          </a:p>
        </p:txBody>
      </p:sp>
    </p:spTree>
    <p:extLst>
      <p:ext uri="{BB962C8B-B14F-4D97-AF65-F5344CB8AC3E}">
        <p14:creationId xmlns:p14="http://schemas.microsoft.com/office/powerpoint/2010/main" val="283777039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2AB7614F-A3AE-44F7-8DEB-EBC35769CC5A}" type="slidenum">
              <a:rPr lang="pl-PL" smtClean="0"/>
              <a:pPr/>
              <a:t>25</a:t>
            </a:fld>
            <a:endParaRPr lang="pl-PL" dirty="0"/>
          </a:p>
        </p:txBody>
      </p:sp>
    </p:spTree>
    <p:extLst>
      <p:ext uri="{BB962C8B-B14F-4D97-AF65-F5344CB8AC3E}">
        <p14:creationId xmlns:p14="http://schemas.microsoft.com/office/powerpoint/2010/main" val="136552763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2AB7614F-A3AE-44F7-8DEB-EBC35769CC5A}" type="slidenum">
              <a:rPr lang="pl-PL" smtClean="0"/>
              <a:pPr/>
              <a:t>26</a:t>
            </a:fld>
            <a:endParaRPr lang="pl-PL" dirty="0"/>
          </a:p>
        </p:txBody>
      </p:sp>
    </p:spTree>
    <p:extLst>
      <p:ext uri="{BB962C8B-B14F-4D97-AF65-F5344CB8AC3E}">
        <p14:creationId xmlns:p14="http://schemas.microsoft.com/office/powerpoint/2010/main" val="221182354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7586" name="Rectangle 11">
            <a:extLst>
              <a:ext uri="{FF2B5EF4-FFF2-40B4-BE49-F238E27FC236}">
                <a16:creationId xmlns:a16="http://schemas.microsoft.com/office/drawing/2014/main" xmlns="" id="{DBD2EB74-CBD7-7642-BFF9-A90BB846CB4E}"/>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0" algn="l"/>
                <a:tab pos="463550" algn="l"/>
                <a:tab pos="928688" algn="l"/>
                <a:tab pos="1395413" algn="l"/>
                <a:tab pos="1860550" algn="l"/>
                <a:tab pos="2325688" algn="l"/>
                <a:tab pos="2792413" algn="l"/>
                <a:tab pos="3257550" algn="l"/>
                <a:tab pos="3722688" algn="l"/>
                <a:tab pos="4189413" algn="l"/>
                <a:tab pos="4654550" algn="l"/>
                <a:tab pos="5119688" algn="l"/>
                <a:tab pos="5586413" algn="l"/>
                <a:tab pos="6051550" algn="l"/>
                <a:tab pos="6516688" algn="l"/>
                <a:tab pos="6983413" algn="l"/>
                <a:tab pos="7448550" algn="l"/>
                <a:tab pos="7915275" algn="l"/>
                <a:tab pos="8380413" algn="l"/>
                <a:tab pos="8845550" algn="l"/>
                <a:tab pos="9312275"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463550" algn="l"/>
                <a:tab pos="928688" algn="l"/>
                <a:tab pos="1395413" algn="l"/>
                <a:tab pos="1860550" algn="l"/>
                <a:tab pos="2325688" algn="l"/>
                <a:tab pos="2792413" algn="l"/>
                <a:tab pos="3257550" algn="l"/>
                <a:tab pos="3722688" algn="l"/>
                <a:tab pos="4189413" algn="l"/>
                <a:tab pos="4654550" algn="l"/>
                <a:tab pos="5119688" algn="l"/>
                <a:tab pos="5586413" algn="l"/>
                <a:tab pos="6051550" algn="l"/>
                <a:tab pos="6516688" algn="l"/>
                <a:tab pos="6983413" algn="l"/>
                <a:tab pos="7448550" algn="l"/>
                <a:tab pos="7915275" algn="l"/>
                <a:tab pos="8380413" algn="l"/>
                <a:tab pos="8845550" algn="l"/>
                <a:tab pos="9312275"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463550" algn="l"/>
                <a:tab pos="928688" algn="l"/>
                <a:tab pos="1395413" algn="l"/>
                <a:tab pos="1860550" algn="l"/>
                <a:tab pos="2325688" algn="l"/>
                <a:tab pos="2792413" algn="l"/>
                <a:tab pos="3257550" algn="l"/>
                <a:tab pos="3722688" algn="l"/>
                <a:tab pos="4189413" algn="l"/>
                <a:tab pos="4654550" algn="l"/>
                <a:tab pos="5119688" algn="l"/>
                <a:tab pos="5586413" algn="l"/>
                <a:tab pos="6051550" algn="l"/>
                <a:tab pos="6516688" algn="l"/>
                <a:tab pos="6983413" algn="l"/>
                <a:tab pos="7448550" algn="l"/>
                <a:tab pos="7915275" algn="l"/>
                <a:tab pos="8380413" algn="l"/>
                <a:tab pos="8845550" algn="l"/>
                <a:tab pos="9312275"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463550" algn="l"/>
                <a:tab pos="928688" algn="l"/>
                <a:tab pos="1395413" algn="l"/>
                <a:tab pos="1860550" algn="l"/>
                <a:tab pos="2325688" algn="l"/>
                <a:tab pos="2792413" algn="l"/>
                <a:tab pos="3257550" algn="l"/>
                <a:tab pos="3722688" algn="l"/>
                <a:tab pos="4189413" algn="l"/>
                <a:tab pos="4654550" algn="l"/>
                <a:tab pos="5119688" algn="l"/>
                <a:tab pos="5586413" algn="l"/>
                <a:tab pos="6051550" algn="l"/>
                <a:tab pos="6516688" algn="l"/>
                <a:tab pos="6983413" algn="l"/>
                <a:tab pos="7448550" algn="l"/>
                <a:tab pos="7915275" algn="l"/>
                <a:tab pos="8380413" algn="l"/>
                <a:tab pos="8845550" algn="l"/>
                <a:tab pos="9312275"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463550" algn="l"/>
                <a:tab pos="928688" algn="l"/>
                <a:tab pos="1395413" algn="l"/>
                <a:tab pos="1860550" algn="l"/>
                <a:tab pos="2325688" algn="l"/>
                <a:tab pos="2792413" algn="l"/>
                <a:tab pos="3257550" algn="l"/>
                <a:tab pos="3722688" algn="l"/>
                <a:tab pos="4189413" algn="l"/>
                <a:tab pos="4654550" algn="l"/>
                <a:tab pos="5119688" algn="l"/>
                <a:tab pos="5586413" algn="l"/>
                <a:tab pos="6051550" algn="l"/>
                <a:tab pos="6516688" algn="l"/>
                <a:tab pos="6983413" algn="l"/>
                <a:tab pos="7448550" algn="l"/>
                <a:tab pos="7915275" algn="l"/>
                <a:tab pos="8380413" algn="l"/>
                <a:tab pos="8845550" algn="l"/>
                <a:tab pos="9312275"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63550" algn="l"/>
                <a:tab pos="928688" algn="l"/>
                <a:tab pos="1395413" algn="l"/>
                <a:tab pos="1860550" algn="l"/>
                <a:tab pos="2325688" algn="l"/>
                <a:tab pos="2792413" algn="l"/>
                <a:tab pos="3257550" algn="l"/>
                <a:tab pos="3722688" algn="l"/>
                <a:tab pos="4189413" algn="l"/>
                <a:tab pos="4654550" algn="l"/>
                <a:tab pos="5119688" algn="l"/>
                <a:tab pos="5586413" algn="l"/>
                <a:tab pos="6051550" algn="l"/>
                <a:tab pos="6516688" algn="l"/>
                <a:tab pos="6983413" algn="l"/>
                <a:tab pos="7448550" algn="l"/>
                <a:tab pos="7915275" algn="l"/>
                <a:tab pos="8380413" algn="l"/>
                <a:tab pos="8845550" algn="l"/>
                <a:tab pos="9312275"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63550" algn="l"/>
                <a:tab pos="928688" algn="l"/>
                <a:tab pos="1395413" algn="l"/>
                <a:tab pos="1860550" algn="l"/>
                <a:tab pos="2325688" algn="l"/>
                <a:tab pos="2792413" algn="l"/>
                <a:tab pos="3257550" algn="l"/>
                <a:tab pos="3722688" algn="l"/>
                <a:tab pos="4189413" algn="l"/>
                <a:tab pos="4654550" algn="l"/>
                <a:tab pos="5119688" algn="l"/>
                <a:tab pos="5586413" algn="l"/>
                <a:tab pos="6051550" algn="l"/>
                <a:tab pos="6516688" algn="l"/>
                <a:tab pos="6983413" algn="l"/>
                <a:tab pos="7448550" algn="l"/>
                <a:tab pos="7915275" algn="l"/>
                <a:tab pos="8380413" algn="l"/>
                <a:tab pos="8845550" algn="l"/>
                <a:tab pos="9312275"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63550" algn="l"/>
                <a:tab pos="928688" algn="l"/>
                <a:tab pos="1395413" algn="l"/>
                <a:tab pos="1860550" algn="l"/>
                <a:tab pos="2325688" algn="l"/>
                <a:tab pos="2792413" algn="l"/>
                <a:tab pos="3257550" algn="l"/>
                <a:tab pos="3722688" algn="l"/>
                <a:tab pos="4189413" algn="l"/>
                <a:tab pos="4654550" algn="l"/>
                <a:tab pos="5119688" algn="l"/>
                <a:tab pos="5586413" algn="l"/>
                <a:tab pos="6051550" algn="l"/>
                <a:tab pos="6516688" algn="l"/>
                <a:tab pos="6983413" algn="l"/>
                <a:tab pos="7448550" algn="l"/>
                <a:tab pos="7915275" algn="l"/>
                <a:tab pos="8380413" algn="l"/>
                <a:tab pos="8845550" algn="l"/>
                <a:tab pos="9312275"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63550" algn="l"/>
                <a:tab pos="928688" algn="l"/>
                <a:tab pos="1395413" algn="l"/>
                <a:tab pos="1860550" algn="l"/>
                <a:tab pos="2325688" algn="l"/>
                <a:tab pos="2792413" algn="l"/>
                <a:tab pos="3257550" algn="l"/>
                <a:tab pos="3722688" algn="l"/>
                <a:tab pos="4189413" algn="l"/>
                <a:tab pos="4654550" algn="l"/>
                <a:tab pos="5119688" algn="l"/>
                <a:tab pos="5586413" algn="l"/>
                <a:tab pos="6051550" algn="l"/>
                <a:tab pos="6516688" algn="l"/>
                <a:tab pos="6983413" algn="l"/>
                <a:tab pos="7448550" algn="l"/>
                <a:tab pos="7915275" algn="l"/>
                <a:tab pos="8380413" algn="l"/>
                <a:tab pos="8845550" algn="l"/>
                <a:tab pos="9312275" algn="l"/>
              </a:tabLst>
              <a:defRPr sz="1200">
                <a:solidFill>
                  <a:srgbClr val="000000"/>
                </a:solidFill>
                <a:latin typeface="Times New Roman" panose="02020603050405020304" pitchFamily="18" charset="0"/>
              </a:defRPr>
            </a:lvl9pPr>
          </a:lstStyle>
          <a:p>
            <a:pPr>
              <a:spcBef>
                <a:spcPct val="0"/>
              </a:spcBef>
              <a:buClrTx/>
              <a:buFontTx/>
              <a:buNone/>
            </a:pPr>
            <a:fld id="{717D69BA-E0AB-EF40-9E54-A45290C4D813}" type="slidenum">
              <a:rPr lang="pl-PL" altLang="pl-PL" sz="1500" smtClean="0">
                <a:ea typeface="SimSun" panose="02010600030101010101" pitchFamily="2" charset="-122"/>
                <a:cs typeface="Arial Unicode MS" panose="020B0604020202020204" pitchFamily="34" charset="-128"/>
              </a:rPr>
              <a:pPr>
                <a:spcBef>
                  <a:spcPct val="0"/>
                </a:spcBef>
                <a:buClrTx/>
                <a:buFontTx/>
                <a:buNone/>
              </a:pPr>
              <a:t>27</a:t>
            </a:fld>
            <a:endParaRPr lang="pl-PL" altLang="pl-PL" sz="1500" dirty="0">
              <a:ea typeface="SimSun" panose="02010600030101010101" pitchFamily="2" charset="-122"/>
              <a:cs typeface="Arial Unicode MS" panose="020B0604020202020204" pitchFamily="34" charset="-128"/>
            </a:endParaRPr>
          </a:p>
        </p:txBody>
      </p:sp>
      <p:sp>
        <p:nvSpPr>
          <p:cNvPr id="67587" name="Rectangle 1">
            <a:extLst>
              <a:ext uri="{FF2B5EF4-FFF2-40B4-BE49-F238E27FC236}">
                <a16:creationId xmlns:a16="http://schemas.microsoft.com/office/drawing/2014/main" xmlns="" id="{5726900C-3A9B-3C40-A778-B9901C30D7A5}"/>
              </a:ext>
            </a:extLst>
          </p:cNvPr>
          <p:cNvSpPr>
            <a:spLocks noGrp="1" noRot="1" noChangeAspect="1" noChangeArrowheads="1" noTextEdit="1"/>
          </p:cNvSpPr>
          <p:nvPr>
            <p:ph type="sldImg"/>
          </p:nvPr>
        </p:nvSpPr>
        <p:spPr>
          <a:xfrm>
            <a:off x="439738" y="706438"/>
            <a:ext cx="6284912" cy="3536950"/>
          </a:xfrm>
          <a:solidFill>
            <a:srgbClr val="FFFFFF"/>
          </a:solidFill>
          <a:ln>
            <a:solidFill>
              <a:srgbClr val="000000"/>
            </a:solidFill>
            <a:miter lim="800000"/>
            <a:headEnd/>
            <a:tailEnd/>
          </a:ln>
        </p:spPr>
      </p:sp>
      <p:sp>
        <p:nvSpPr>
          <p:cNvPr id="67588" name="Rectangle 2">
            <a:extLst>
              <a:ext uri="{FF2B5EF4-FFF2-40B4-BE49-F238E27FC236}">
                <a16:creationId xmlns:a16="http://schemas.microsoft.com/office/drawing/2014/main" xmlns="" id="{C3B35934-7487-9545-9045-BA41186195A7}"/>
              </a:ext>
            </a:extLst>
          </p:cNvPr>
          <p:cNvSpPr>
            <a:spLocks noGrp="1" noChangeArrowheads="1"/>
          </p:cNvSpPr>
          <p:nvPr>
            <p:ph type="body" idx="1"/>
          </p:nvPr>
        </p:nvSpPr>
        <p:spPr>
          <a:xfrm>
            <a:off x="715963" y="4478338"/>
            <a:ext cx="5730875" cy="42433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pl-PL" altLang="pl-PL" dirty="0">
              <a:latin typeface="Times New Roman" panose="02020603050405020304" pitchFamily="18" charset="0"/>
            </a:endParaRPr>
          </a:p>
        </p:txBody>
      </p:sp>
    </p:spTree>
    <p:extLst>
      <p:ext uri="{BB962C8B-B14F-4D97-AF65-F5344CB8AC3E}">
        <p14:creationId xmlns:p14="http://schemas.microsoft.com/office/powerpoint/2010/main" val="336172601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2AB7614F-A3AE-44F7-8DEB-EBC35769CC5A}" type="slidenum">
              <a:rPr lang="pl-PL" smtClean="0"/>
              <a:pPr/>
              <a:t>28</a:t>
            </a:fld>
            <a:endParaRPr lang="pl-PL" dirty="0"/>
          </a:p>
        </p:txBody>
      </p:sp>
    </p:spTree>
    <p:extLst>
      <p:ext uri="{BB962C8B-B14F-4D97-AF65-F5344CB8AC3E}">
        <p14:creationId xmlns:p14="http://schemas.microsoft.com/office/powerpoint/2010/main" val="267402823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0178" name="Rectangle 11">
            <a:extLst>
              <a:ext uri="{FF2B5EF4-FFF2-40B4-BE49-F238E27FC236}">
                <a16:creationId xmlns:a16="http://schemas.microsoft.com/office/drawing/2014/main" xmlns="" id="{8EE0582E-5DCC-D842-B623-0063F580C409}"/>
              </a:ext>
            </a:extLst>
          </p:cNvPr>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0" algn="l"/>
                <a:tab pos="463550" algn="l"/>
                <a:tab pos="928688" algn="l"/>
                <a:tab pos="1395413" algn="l"/>
                <a:tab pos="1860550" algn="l"/>
                <a:tab pos="2325688" algn="l"/>
                <a:tab pos="2792413" algn="l"/>
                <a:tab pos="3257550" algn="l"/>
                <a:tab pos="3722688" algn="l"/>
                <a:tab pos="4189413" algn="l"/>
                <a:tab pos="4654550" algn="l"/>
                <a:tab pos="5119688" algn="l"/>
                <a:tab pos="5586413" algn="l"/>
                <a:tab pos="6051550" algn="l"/>
                <a:tab pos="6516688" algn="l"/>
                <a:tab pos="6983413" algn="l"/>
                <a:tab pos="7448550" algn="l"/>
                <a:tab pos="7915275" algn="l"/>
                <a:tab pos="8380413" algn="l"/>
                <a:tab pos="8845550" algn="l"/>
                <a:tab pos="9312275"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463550" algn="l"/>
                <a:tab pos="928688" algn="l"/>
                <a:tab pos="1395413" algn="l"/>
                <a:tab pos="1860550" algn="l"/>
                <a:tab pos="2325688" algn="l"/>
                <a:tab pos="2792413" algn="l"/>
                <a:tab pos="3257550" algn="l"/>
                <a:tab pos="3722688" algn="l"/>
                <a:tab pos="4189413" algn="l"/>
                <a:tab pos="4654550" algn="l"/>
                <a:tab pos="5119688" algn="l"/>
                <a:tab pos="5586413" algn="l"/>
                <a:tab pos="6051550" algn="l"/>
                <a:tab pos="6516688" algn="l"/>
                <a:tab pos="6983413" algn="l"/>
                <a:tab pos="7448550" algn="l"/>
                <a:tab pos="7915275" algn="l"/>
                <a:tab pos="8380413" algn="l"/>
                <a:tab pos="8845550" algn="l"/>
                <a:tab pos="9312275"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463550" algn="l"/>
                <a:tab pos="928688" algn="l"/>
                <a:tab pos="1395413" algn="l"/>
                <a:tab pos="1860550" algn="l"/>
                <a:tab pos="2325688" algn="l"/>
                <a:tab pos="2792413" algn="l"/>
                <a:tab pos="3257550" algn="l"/>
                <a:tab pos="3722688" algn="l"/>
                <a:tab pos="4189413" algn="l"/>
                <a:tab pos="4654550" algn="l"/>
                <a:tab pos="5119688" algn="l"/>
                <a:tab pos="5586413" algn="l"/>
                <a:tab pos="6051550" algn="l"/>
                <a:tab pos="6516688" algn="l"/>
                <a:tab pos="6983413" algn="l"/>
                <a:tab pos="7448550" algn="l"/>
                <a:tab pos="7915275" algn="l"/>
                <a:tab pos="8380413" algn="l"/>
                <a:tab pos="8845550" algn="l"/>
                <a:tab pos="9312275"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463550" algn="l"/>
                <a:tab pos="928688" algn="l"/>
                <a:tab pos="1395413" algn="l"/>
                <a:tab pos="1860550" algn="l"/>
                <a:tab pos="2325688" algn="l"/>
                <a:tab pos="2792413" algn="l"/>
                <a:tab pos="3257550" algn="l"/>
                <a:tab pos="3722688" algn="l"/>
                <a:tab pos="4189413" algn="l"/>
                <a:tab pos="4654550" algn="l"/>
                <a:tab pos="5119688" algn="l"/>
                <a:tab pos="5586413" algn="l"/>
                <a:tab pos="6051550" algn="l"/>
                <a:tab pos="6516688" algn="l"/>
                <a:tab pos="6983413" algn="l"/>
                <a:tab pos="7448550" algn="l"/>
                <a:tab pos="7915275" algn="l"/>
                <a:tab pos="8380413" algn="l"/>
                <a:tab pos="8845550" algn="l"/>
                <a:tab pos="9312275"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463550" algn="l"/>
                <a:tab pos="928688" algn="l"/>
                <a:tab pos="1395413" algn="l"/>
                <a:tab pos="1860550" algn="l"/>
                <a:tab pos="2325688" algn="l"/>
                <a:tab pos="2792413" algn="l"/>
                <a:tab pos="3257550" algn="l"/>
                <a:tab pos="3722688" algn="l"/>
                <a:tab pos="4189413" algn="l"/>
                <a:tab pos="4654550" algn="l"/>
                <a:tab pos="5119688" algn="l"/>
                <a:tab pos="5586413" algn="l"/>
                <a:tab pos="6051550" algn="l"/>
                <a:tab pos="6516688" algn="l"/>
                <a:tab pos="6983413" algn="l"/>
                <a:tab pos="7448550" algn="l"/>
                <a:tab pos="7915275" algn="l"/>
                <a:tab pos="8380413" algn="l"/>
                <a:tab pos="8845550" algn="l"/>
                <a:tab pos="9312275"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63550" algn="l"/>
                <a:tab pos="928688" algn="l"/>
                <a:tab pos="1395413" algn="l"/>
                <a:tab pos="1860550" algn="l"/>
                <a:tab pos="2325688" algn="l"/>
                <a:tab pos="2792413" algn="l"/>
                <a:tab pos="3257550" algn="l"/>
                <a:tab pos="3722688" algn="l"/>
                <a:tab pos="4189413" algn="l"/>
                <a:tab pos="4654550" algn="l"/>
                <a:tab pos="5119688" algn="l"/>
                <a:tab pos="5586413" algn="l"/>
                <a:tab pos="6051550" algn="l"/>
                <a:tab pos="6516688" algn="l"/>
                <a:tab pos="6983413" algn="l"/>
                <a:tab pos="7448550" algn="l"/>
                <a:tab pos="7915275" algn="l"/>
                <a:tab pos="8380413" algn="l"/>
                <a:tab pos="8845550" algn="l"/>
                <a:tab pos="9312275"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63550" algn="l"/>
                <a:tab pos="928688" algn="l"/>
                <a:tab pos="1395413" algn="l"/>
                <a:tab pos="1860550" algn="l"/>
                <a:tab pos="2325688" algn="l"/>
                <a:tab pos="2792413" algn="l"/>
                <a:tab pos="3257550" algn="l"/>
                <a:tab pos="3722688" algn="l"/>
                <a:tab pos="4189413" algn="l"/>
                <a:tab pos="4654550" algn="l"/>
                <a:tab pos="5119688" algn="l"/>
                <a:tab pos="5586413" algn="l"/>
                <a:tab pos="6051550" algn="l"/>
                <a:tab pos="6516688" algn="l"/>
                <a:tab pos="6983413" algn="l"/>
                <a:tab pos="7448550" algn="l"/>
                <a:tab pos="7915275" algn="l"/>
                <a:tab pos="8380413" algn="l"/>
                <a:tab pos="8845550" algn="l"/>
                <a:tab pos="9312275"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63550" algn="l"/>
                <a:tab pos="928688" algn="l"/>
                <a:tab pos="1395413" algn="l"/>
                <a:tab pos="1860550" algn="l"/>
                <a:tab pos="2325688" algn="l"/>
                <a:tab pos="2792413" algn="l"/>
                <a:tab pos="3257550" algn="l"/>
                <a:tab pos="3722688" algn="l"/>
                <a:tab pos="4189413" algn="l"/>
                <a:tab pos="4654550" algn="l"/>
                <a:tab pos="5119688" algn="l"/>
                <a:tab pos="5586413" algn="l"/>
                <a:tab pos="6051550" algn="l"/>
                <a:tab pos="6516688" algn="l"/>
                <a:tab pos="6983413" algn="l"/>
                <a:tab pos="7448550" algn="l"/>
                <a:tab pos="7915275" algn="l"/>
                <a:tab pos="8380413" algn="l"/>
                <a:tab pos="8845550" algn="l"/>
                <a:tab pos="9312275"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63550" algn="l"/>
                <a:tab pos="928688" algn="l"/>
                <a:tab pos="1395413" algn="l"/>
                <a:tab pos="1860550" algn="l"/>
                <a:tab pos="2325688" algn="l"/>
                <a:tab pos="2792413" algn="l"/>
                <a:tab pos="3257550" algn="l"/>
                <a:tab pos="3722688" algn="l"/>
                <a:tab pos="4189413" algn="l"/>
                <a:tab pos="4654550" algn="l"/>
                <a:tab pos="5119688" algn="l"/>
                <a:tab pos="5586413" algn="l"/>
                <a:tab pos="6051550" algn="l"/>
                <a:tab pos="6516688" algn="l"/>
                <a:tab pos="6983413" algn="l"/>
                <a:tab pos="7448550" algn="l"/>
                <a:tab pos="7915275" algn="l"/>
                <a:tab pos="8380413" algn="l"/>
                <a:tab pos="8845550" algn="l"/>
                <a:tab pos="9312275" algn="l"/>
              </a:tabLst>
              <a:defRPr sz="1200">
                <a:solidFill>
                  <a:srgbClr val="000000"/>
                </a:solidFill>
                <a:latin typeface="Times New Roman" panose="02020603050405020304" pitchFamily="18" charset="0"/>
              </a:defRPr>
            </a:lvl9pPr>
          </a:lstStyle>
          <a:p>
            <a:pPr>
              <a:spcBef>
                <a:spcPct val="0"/>
              </a:spcBef>
              <a:buClrTx/>
              <a:buFontTx/>
              <a:buNone/>
            </a:pPr>
            <a:fld id="{A67E73C7-66D7-A541-B11D-181F44C43B8A}" type="slidenum">
              <a:rPr lang="pl-PL" altLang="pl-PL" sz="1500" smtClean="0">
                <a:ea typeface="SimSun" panose="02010600030101010101" pitchFamily="2" charset="-122"/>
                <a:cs typeface="Arial Unicode MS" panose="020B0604020202020204" pitchFamily="34" charset="-128"/>
              </a:rPr>
              <a:pPr>
                <a:spcBef>
                  <a:spcPct val="0"/>
                </a:spcBef>
                <a:buClrTx/>
                <a:buFontTx/>
                <a:buNone/>
              </a:pPr>
              <a:t>29</a:t>
            </a:fld>
            <a:endParaRPr lang="pl-PL" altLang="pl-PL" sz="1500" dirty="0">
              <a:ea typeface="SimSun" panose="02010600030101010101" pitchFamily="2" charset="-122"/>
              <a:cs typeface="Arial Unicode MS" panose="020B0604020202020204" pitchFamily="34" charset="-128"/>
            </a:endParaRPr>
          </a:p>
        </p:txBody>
      </p:sp>
      <p:sp>
        <p:nvSpPr>
          <p:cNvPr id="50179" name="Rectangle 1">
            <a:extLst>
              <a:ext uri="{FF2B5EF4-FFF2-40B4-BE49-F238E27FC236}">
                <a16:creationId xmlns:a16="http://schemas.microsoft.com/office/drawing/2014/main" xmlns="" id="{B54D74D2-731D-2244-81D1-84EA94A3D333}"/>
              </a:ext>
            </a:extLst>
          </p:cNvPr>
          <p:cNvSpPr>
            <a:spLocks noGrp="1" noRot="1" noChangeAspect="1" noChangeArrowheads="1" noTextEdit="1"/>
          </p:cNvSpPr>
          <p:nvPr>
            <p:ph type="sldImg"/>
          </p:nvPr>
        </p:nvSpPr>
        <p:spPr>
          <a:xfrm>
            <a:off x="439738" y="706438"/>
            <a:ext cx="6284912" cy="3536950"/>
          </a:xfrm>
          <a:solidFill>
            <a:srgbClr val="FFFFFF"/>
          </a:solidFill>
          <a:ln>
            <a:solidFill>
              <a:srgbClr val="000000"/>
            </a:solidFill>
            <a:miter lim="800000"/>
            <a:headEnd/>
            <a:tailEnd/>
          </a:ln>
        </p:spPr>
      </p:sp>
      <p:sp>
        <p:nvSpPr>
          <p:cNvPr id="50180" name="Rectangle 2">
            <a:extLst>
              <a:ext uri="{FF2B5EF4-FFF2-40B4-BE49-F238E27FC236}">
                <a16:creationId xmlns:a16="http://schemas.microsoft.com/office/drawing/2014/main" xmlns="" id="{D9ECD396-44C1-B14B-A362-69D8470D9A31}"/>
              </a:ext>
            </a:extLst>
          </p:cNvPr>
          <p:cNvSpPr>
            <a:spLocks noGrp="1" noChangeArrowheads="1"/>
          </p:cNvSpPr>
          <p:nvPr>
            <p:ph type="body" idx="1"/>
          </p:nvPr>
        </p:nvSpPr>
        <p:spPr>
          <a:xfrm>
            <a:off x="715963" y="4478338"/>
            <a:ext cx="5730875" cy="42433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pl-PL" altLang="pl-PL" dirty="0">
              <a:latin typeface="Times New Roman" panose="02020603050405020304" pitchFamily="18" charset="0"/>
            </a:endParaRPr>
          </a:p>
        </p:txBody>
      </p:sp>
    </p:spTree>
    <p:extLst>
      <p:ext uri="{BB962C8B-B14F-4D97-AF65-F5344CB8AC3E}">
        <p14:creationId xmlns:p14="http://schemas.microsoft.com/office/powerpoint/2010/main" val="232617424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2AB7614F-A3AE-44F7-8DEB-EBC35769CC5A}" type="slidenum">
              <a:rPr lang="pl-PL" smtClean="0"/>
              <a:pPr/>
              <a:t>30</a:t>
            </a:fld>
            <a:endParaRPr lang="pl-PL" dirty="0"/>
          </a:p>
        </p:txBody>
      </p:sp>
    </p:spTree>
    <p:extLst>
      <p:ext uri="{BB962C8B-B14F-4D97-AF65-F5344CB8AC3E}">
        <p14:creationId xmlns:p14="http://schemas.microsoft.com/office/powerpoint/2010/main" val="67425815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2AB7614F-A3AE-44F7-8DEB-EBC35769CC5A}" type="slidenum">
              <a:rPr lang="pl-PL" smtClean="0"/>
              <a:pPr/>
              <a:t>31</a:t>
            </a:fld>
            <a:endParaRPr lang="pl-PL" dirty="0"/>
          </a:p>
        </p:txBody>
      </p:sp>
    </p:spTree>
    <p:extLst>
      <p:ext uri="{BB962C8B-B14F-4D97-AF65-F5344CB8AC3E}">
        <p14:creationId xmlns:p14="http://schemas.microsoft.com/office/powerpoint/2010/main" val="379240959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2AB7614F-A3AE-44F7-8DEB-EBC35769CC5A}" type="slidenum">
              <a:rPr lang="pl-PL" smtClean="0"/>
              <a:pPr/>
              <a:t>32</a:t>
            </a:fld>
            <a:endParaRPr lang="pl-PL" dirty="0"/>
          </a:p>
        </p:txBody>
      </p:sp>
    </p:spTree>
    <p:extLst>
      <p:ext uri="{BB962C8B-B14F-4D97-AF65-F5344CB8AC3E}">
        <p14:creationId xmlns:p14="http://schemas.microsoft.com/office/powerpoint/2010/main" val="384637789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2AB7614F-A3AE-44F7-8DEB-EBC35769CC5A}" type="slidenum">
              <a:rPr lang="pl-PL" smtClean="0"/>
              <a:pPr/>
              <a:t>33</a:t>
            </a:fld>
            <a:endParaRPr lang="pl-PL" dirty="0"/>
          </a:p>
        </p:txBody>
      </p:sp>
    </p:spTree>
    <p:extLst>
      <p:ext uri="{BB962C8B-B14F-4D97-AF65-F5344CB8AC3E}">
        <p14:creationId xmlns:p14="http://schemas.microsoft.com/office/powerpoint/2010/main" val="372248816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2AB7614F-A3AE-44F7-8DEB-EBC35769CC5A}" type="slidenum">
              <a:rPr lang="pl-PL" smtClean="0"/>
              <a:pPr/>
              <a:t>34</a:t>
            </a:fld>
            <a:endParaRPr lang="pl-PL" dirty="0"/>
          </a:p>
        </p:txBody>
      </p:sp>
    </p:spTree>
    <p:extLst>
      <p:ext uri="{BB962C8B-B14F-4D97-AF65-F5344CB8AC3E}">
        <p14:creationId xmlns:p14="http://schemas.microsoft.com/office/powerpoint/2010/main" val="271601267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2AB7614F-A3AE-44F7-8DEB-EBC35769CC5A}" type="slidenum">
              <a:rPr lang="pl-PL" smtClean="0"/>
              <a:pPr/>
              <a:t>35</a:t>
            </a:fld>
            <a:endParaRPr lang="pl-PL" dirty="0"/>
          </a:p>
        </p:txBody>
      </p:sp>
    </p:spTree>
    <p:extLst>
      <p:ext uri="{BB962C8B-B14F-4D97-AF65-F5344CB8AC3E}">
        <p14:creationId xmlns:p14="http://schemas.microsoft.com/office/powerpoint/2010/main" val="180265717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2AB7614F-A3AE-44F7-8DEB-EBC35769CC5A}" type="slidenum">
              <a:rPr lang="pl-PL" smtClean="0"/>
              <a:pPr/>
              <a:t>36</a:t>
            </a:fld>
            <a:endParaRPr lang="pl-PL" dirty="0"/>
          </a:p>
        </p:txBody>
      </p:sp>
    </p:spTree>
    <p:extLst>
      <p:ext uri="{BB962C8B-B14F-4D97-AF65-F5344CB8AC3E}">
        <p14:creationId xmlns:p14="http://schemas.microsoft.com/office/powerpoint/2010/main" val="161211073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2AB7614F-A3AE-44F7-8DEB-EBC35769CC5A}" type="slidenum">
              <a:rPr lang="pl-PL" smtClean="0"/>
              <a:pPr/>
              <a:t>37</a:t>
            </a:fld>
            <a:endParaRPr lang="pl-PL" dirty="0"/>
          </a:p>
        </p:txBody>
      </p:sp>
    </p:spTree>
    <p:extLst>
      <p:ext uri="{BB962C8B-B14F-4D97-AF65-F5344CB8AC3E}">
        <p14:creationId xmlns:p14="http://schemas.microsoft.com/office/powerpoint/2010/main" val="356126107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2AB7614F-A3AE-44F7-8DEB-EBC35769CC5A}" type="slidenum">
              <a:rPr lang="pl-PL" smtClean="0"/>
              <a:pPr/>
              <a:t>38</a:t>
            </a:fld>
            <a:endParaRPr lang="pl-PL" dirty="0"/>
          </a:p>
        </p:txBody>
      </p:sp>
    </p:spTree>
    <p:extLst>
      <p:ext uri="{BB962C8B-B14F-4D97-AF65-F5344CB8AC3E}">
        <p14:creationId xmlns:p14="http://schemas.microsoft.com/office/powerpoint/2010/main" val="55671547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2AB7614F-A3AE-44F7-8DEB-EBC35769CC5A}" type="slidenum">
              <a:rPr lang="pl-PL" smtClean="0"/>
              <a:pPr/>
              <a:t>39</a:t>
            </a:fld>
            <a:endParaRPr lang="pl-PL" dirty="0"/>
          </a:p>
        </p:txBody>
      </p:sp>
    </p:spTree>
    <p:extLst>
      <p:ext uri="{BB962C8B-B14F-4D97-AF65-F5344CB8AC3E}">
        <p14:creationId xmlns:p14="http://schemas.microsoft.com/office/powerpoint/2010/main" val="150949468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2AB7614F-A3AE-44F7-8DEB-EBC35769CC5A}" type="slidenum">
              <a:rPr lang="pl-PL" smtClean="0"/>
              <a:pPr/>
              <a:t>40</a:t>
            </a:fld>
            <a:endParaRPr lang="pl-PL" dirty="0"/>
          </a:p>
        </p:txBody>
      </p:sp>
    </p:spTree>
    <p:extLst>
      <p:ext uri="{BB962C8B-B14F-4D97-AF65-F5344CB8AC3E}">
        <p14:creationId xmlns:p14="http://schemas.microsoft.com/office/powerpoint/2010/main" val="63135371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2AB7614F-A3AE-44F7-8DEB-EBC35769CC5A}" type="slidenum">
              <a:rPr lang="pl-PL" smtClean="0"/>
              <a:pPr/>
              <a:t>41</a:t>
            </a:fld>
            <a:endParaRPr lang="pl-PL" dirty="0"/>
          </a:p>
        </p:txBody>
      </p:sp>
    </p:spTree>
    <p:extLst>
      <p:ext uri="{BB962C8B-B14F-4D97-AF65-F5344CB8AC3E}">
        <p14:creationId xmlns:p14="http://schemas.microsoft.com/office/powerpoint/2010/main" val="142946170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8002" name="Rectangle 11"/>
          <p:cNvSpPr>
            <a:spLocks noGrp="1" noChangeArrowheads="1"/>
          </p:cNvSpPr>
          <p:nvPr>
            <p:ph type="sldNum"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0" algn="l"/>
                <a:tab pos="463550" algn="l"/>
                <a:tab pos="928688" algn="l"/>
                <a:tab pos="1395413" algn="l"/>
                <a:tab pos="1860550" algn="l"/>
                <a:tab pos="2325688" algn="l"/>
                <a:tab pos="2792413" algn="l"/>
                <a:tab pos="3257550" algn="l"/>
                <a:tab pos="3722688" algn="l"/>
                <a:tab pos="4189413" algn="l"/>
                <a:tab pos="4654550" algn="l"/>
                <a:tab pos="5119688" algn="l"/>
                <a:tab pos="5586413" algn="l"/>
                <a:tab pos="6051550" algn="l"/>
                <a:tab pos="6516688" algn="l"/>
                <a:tab pos="6983413" algn="l"/>
                <a:tab pos="7448550" algn="l"/>
                <a:tab pos="7915275" algn="l"/>
                <a:tab pos="8380413" algn="l"/>
                <a:tab pos="8845550" algn="l"/>
                <a:tab pos="9312275"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463550" algn="l"/>
                <a:tab pos="928688" algn="l"/>
                <a:tab pos="1395413" algn="l"/>
                <a:tab pos="1860550" algn="l"/>
                <a:tab pos="2325688" algn="l"/>
                <a:tab pos="2792413" algn="l"/>
                <a:tab pos="3257550" algn="l"/>
                <a:tab pos="3722688" algn="l"/>
                <a:tab pos="4189413" algn="l"/>
                <a:tab pos="4654550" algn="l"/>
                <a:tab pos="5119688" algn="l"/>
                <a:tab pos="5586413" algn="l"/>
                <a:tab pos="6051550" algn="l"/>
                <a:tab pos="6516688" algn="l"/>
                <a:tab pos="6983413" algn="l"/>
                <a:tab pos="7448550" algn="l"/>
                <a:tab pos="7915275" algn="l"/>
                <a:tab pos="8380413" algn="l"/>
                <a:tab pos="8845550" algn="l"/>
                <a:tab pos="9312275"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463550" algn="l"/>
                <a:tab pos="928688" algn="l"/>
                <a:tab pos="1395413" algn="l"/>
                <a:tab pos="1860550" algn="l"/>
                <a:tab pos="2325688" algn="l"/>
                <a:tab pos="2792413" algn="l"/>
                <a:tab pos="3257550" algn="l"/>
                <a:tab pos="3722688" algn="l"/>
                <a:tab pos="4189413" algn="l"/>
                <a:tab pos="4654550" algn="l"/>
                <a:tab pos="5119688" algn="l"/>
                <a:tab pos="5586413" algn="l"/>
                <a:tab pos="6051550" algn="l"/>
                <a:tab pos="6516688" algn="l"/>
                <a:tab pos="6983413" algn="l"/>
                <a:tab pos="7448550" algn="l"/>
                <a:tab pos="7915275" algn="l"/>
                <a:tab pos="8380413" algn="l"/>
                <a:tab pos="8845550" algn="l"/>
                <a:tab pos="9312275"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463550" algn="l"/>
                <a:tab pos="928688" algn="l"/>
                <a:tab pos="1395413" algn="l"/>
                <a:tab pos="1860550" algn="l"/>
                <a:tab pos="2325688" algn="l"/>
                <a:tab pos="2792413" algn="l"/>
                <a:tab pos="3257550" algn="l"/>
                <a:tab pos="3722688" algn="l"/>
                <a:tab pos="4189413" algn="l"/>
                <a:tab pos="4654550" algn="l"/>
                <a:tab pos="5119688" algn="l"/>
                <a:tab pos="5586413" algn="l"/>
                <a:tab pos="6051550" algn="l"/>
                <a:tab pos="6516688" algn="l"/>
                <a:tab pos="6983413" algn="l"/>
                <a:tab pos="7448550" algn="l"/>
                <a:tab pos="7915275" algn="l"/>
                <a:tab pos="8380413" algn="l"/>
                <a:tab pos="8845550" algn="l"/>
                <a:tab pos="9312275"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463550" algn="l"/>
                <a:tab pos="928688" algn="l"/>
                <a:tab pos="1395413" algn="l"/>
                <a:tab pos="1860550" algn="l"/>
                <a:tab pos="2325688" algn="l"/>
                <a:tab pos="2792413" algn="l"/>
                <a:tab pos="3257550" algn="l"/>
                <a:tab pos="3722688" algn="l"/>
                <a:tab pos="4189413" algn="l"/>
                <a:tab pos="4654550" algn="l"/>
                <a:tab pos="5119688" algn="l"/>
                <a:tab pos="5586413" algn="l"/>
                <a:tab pos="6051550" algn="l"/>
                <a:tab pos="6516688" algn="l"/>
                <a:tab pos="6983413" algn="l"/>
                <a:tab pos="7448550" algn="l"/>
                <a:tab pos="7915275" algn="l"/>
                <a:tab pos="8380413" algn="l"/>
                <a:tab pos="8845550" algn="l"/>
                <a:tab pos="9312275"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63550" algn="l"/>
                <a:tab pos="928688" algn="l"/>
                <a:tab pos="1395413" algn="l"/>
                <a:tab pos="1860550" algn="l"/>
                <a:tab pos="2325688" algn="l"/>
                <a:tab pos="2792413" algn="l"/>
                <a:tab pos="3257550" algn="l"/>
                <a:tab pos="3722688" algn="l"/>
                <a:tab pos="4189413" algn="l"/>
                <a:tab pos="4654550" algn="l"/>
                <a:tab pos="5119688" algn="l"/>
                <a:tab pos="5586413" algn="l"/>
                <a:tab pos="6051550" algn="l"/>
                <a:tab pos="6516688" algn="l"/>
                <a:tab pos="6983413" algn="l"/>
                <a:tab pos="7448550" algn="l"/>
                <a:tab pos="7915275" algn="l"/>
                <a:tab pos="8380413" algn="l"/>
                <a:tab pos="8845550" algn="l"/>
                <a:tab pos="9312275"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63550" algn="l"/>
                <a:tab pos="928688" algn="l"/>
                <a:tab pos="1395413" algn="l"/>
                <a:tab pos="1860550" algn="l"/>
                <a:tab pos="2325688" algn="l"/>
                <a:tab pos="2792413" algn="l"/>
                <a:tab pos="3257550" algn="l"/>
                <a:tab pos="3722688" algn="l"/>
                <a:tab pos="4189413" algn="l"/>
                <a:tab pos="4654550" algn="l"/>
                <a:tab pos="5119688" algn="l"/>
                <a:tab pos="5586413" algn="l"/>
                <a:tab pos="6051550" algn="l"/>
                <a:tab pos="6516688" algn="l"/>
                <a:tab pos="6983413" algn="l"/>
                <a:tab pos="7448550" algn="l"/>
                <a:tab pos="7915275" algn="l"/>
                <a:tab pos="8380413" algn="l"/>
                <a:tab pos="8845550" algn="l"/>
                <a:tab pos="9312275"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63550" algn="l"/>
                <a:tab pos="928688" algn="l"/>
                <a:tab pos="1395413" algn="l"/>
                <a:tab pos="1860550" algn="l"/>
                <a:tab pos="2325688" algn="l"/>
                <a:tab pos="2792413" algn="l"/>
                <a:tab pos="3257550" algn="l"/>
                <a:tab pos="3722688" algn="l"/>
                <a:tab pos="4189413" algn="l"/>
                <a:tab pos="4654550" algn="l"/>
                <a:tab pos="5119688" algn="l"/>
                <a:tab pos="5586413" algn="l"/>
                <a:tab pos="6051550" algn="l"/>
                <a:tab pos="6516688" algn="l"/>
                <a:tab pos="6983413" algn="l"/>
                <a:tab pos="7448550" algn="l"/>
                <a:tab pos="7915275" algn="l"/>
                <a:tab pos="8380413" algn="l"/>
                <a:tab pos="8845550" algn="l"/>
                <a:tab pos="9312275"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63550" algn="l"/>
                <a:tab pos="928688" algn="l"/>
                <a:tab pos="1395413" algn="l"/>
                <a:tab pos="1860550" algn="l"/>
                <a:tab pos="2325688" algn="l"/>
                <a:tab pos="2792413" algn="l"/>
                <a:tab pos="3257550" algn="l"/>
                <a:tab pos="3722688" algn="l"/>
                <a:tab pos="4189413" algn="l"/>
                <a:tab pos="4654550" algn="l"/>
                <a:tab pos="5119688" algn="l"/>
                <a:tab pos="5586413" algn="l"/>
                <a:tab pos="6051550" algn="l"/>
                <a:tab pos="6516688" algn="l"/>
                <a:tab pos="6983413" algn="l"/>
                <a:tab pos="7448550" algn="l"/>
                <a:tab pos="7915275" algn="l"/>
                <a:tab pos="8380413" algn="l"/>
                <a:tab pos="8845550" algn="l"/>
                <a:tab pos="9312275" algn="l"/>
              </a:tabLst>
              <a:defRPr sz="1200">
                <a:solidFill>
                  <a:srgbClr val="000000"/>
                </a:solidFill>
                <a:latin typeface="Times New Roman" panose="02020603050405020304" pitchFamily="18" charset="0"/>
              </a:defRPr>
            </a:lvl9pPr>
          </a:lstStyle>
          <a:p>
            <a:pPr>
              <a:spcBef>
                <a:spcPct val="0"/>
              </a:spcBef>
              <a:buClrTx/>
              <a:buFontTx/>
              <a:buNone/>
            </a:pPr>
            <a:fld id="{4FE5E1CD-A0E9-47F6-9D32-A97B73F61EED}" type="slidenum">
              <a:rPr lang="pl-PL" altLang="pl-PL" sz="1500">
                <a:ea typeface="SimSun" panose="02010600030101010101" pitchFamily="2" charset="-122"/>
                <a:cs typeface="Arial Unicode MS" panose="020B0604020202020204" pitchFamily="34" charset="-128"/>
              </a:rPr>
              <a:pPr>
                <a:spcBef>
                  <a:spcPct val="0"/>
                </a:spcBef>
                <a:buClrTx/>
                <a:buFontTx/>
                <a:buNone/>
              </a:pPr>
              <a:t>42</a:t>
            </a:fld>
            <a:endParaRPr lang="pl-PL" altLang="pl-PL" sz="1500" dirty="0">
              <a:ea typeface="SimSun" panose="02010600030101010101" pitchFamily="2" charset="-122"/>
              <a:cs typeface="Arial Unicode MS" panose="020B0604020202020204" pitchFamily="34" charset="-128"/>
            </a:endParaRPr>
          </a:p>
        </p:txBody>
      </p:sp>
      <p:sp>
        <p:nvSpPr>
          <p:cNvPr id="128003" name="Rectangle 1"/>
          <p:cNvSpPr>
            <a:spLocks noGrp="1" noRot="1" noChangeAspect="1" noChangeArrowheads="1" noTextEdit="1"/>
          </p:cNvSpPr>
          <p:nvPr>
            <p:ph type="sldImg"/>
          </p:nvPr>
        </p:nvSpPr>
        <p:spPr>
          <a:xfrm>
            <a:off x="274638" y="838200"/>
            <a:ext cx="7343775" cy="4132263"/>
          </a:xfrm>
          <a:solidFill>
            <a:srgbClr val="FFFFFF"/>
          </a:solidFill>
          <a:ln>
            <a:solidFill>
              <a:srgbClr val="000000"/>
            </a:solidFill>
            <a:miter lim="800000"/>
            <a:headEnd/>
            <a:tailEnd/>
          </a:ln>
        </p:spPr>
      </p:sp>
      <p:sp>
        <p:nvSpPr>
          <p:cNvPr id="128004" name="Rectangle 2"/>
          <p:cNvSpPr>
            <a:spLocks noGrp="1" noChangeArrowheads="1"/>
          </p:cNvSpPr>
          <p:nvPr>
            <p:ph type="body" idx="1"/>
          </p:nvPr>
        </p:nvSpPr>
        <p:spPr>
          <a:xfrm>
            <a:off x="788988" y="5237163"/>
            <a:ext cx="6315075" cy="495776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pl-PL" altLang="pl-PL" dirty="0">
              <a:latin typeface="Times New Roman" panose="02020603050405020304" pitchFamily="18" charset="0"/>
            </a:endParaRPr>
          </a:p>
        </p:txBody>
      </p:sp>
    </p:spTree>
    <p:extLst>
      <p:ext uri="{BB962C8B-B14F-4D97-AF65-F5344CB8AC3E}">
        <p14:creationId xmlns:p14="http://schemas.microsoft.com/office/powerpoint/2010/main" val="30975975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ajd tytułowy">
    <p:spTree>
      <p:nvGrpSpPr>
        <p:cNvPr id="1" name=""/>
        <p:cNvGrpSpPr/>
        <p:nvPr/>
      </p:nvGrpSpPr>
      <p:grpSpPr>
        <a:xfrm>
          <a:off x="0" y="0"/>
          <a:ext cx="0" cy="0"/>
          <a:chOff x="0" y="0"/>
          <a:chExt cx="0" cy="0"/>
        </a:xfrm>
      </p:grpSpPr>
      <p:sp>
        <p:nvSpPr>
          <p:cNvPr id="2" name="Tytuł 1"/>
          <p:cNvSpPr>
            <a:spLocks noGrp="1"/>
          </p:cNvSpPr>
          <p:nvPr>
            <p:ph type="ctrTitle"/>
          </p:nvPr>
        </p:nvSpPr>
        <p:spPr>
          <a:xfrm>
            <a:off x="914400" y="2130426"/>
            <a:ext cx="10363200" cy="1470025"/>
          </a:xfrm>
        </p:spPr>
        <p:txBody>
          <a:bodyPr/>
          <a:lstStyle/>
          <a:p>
            <a:r>
              <a:rPr lang="pl-PL"/>
              <a:t>Kliknij, aby edytować styl</a:t>
            </a:r>
          </a:p>
        </p:txBody>
      </p:sp>
      <p:sp>
        <p:nvSpPr>
          <p:cNvPr id="3" name="Podtytuł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pl-PL"/>
              <a:t>Kliknij, aby edytować styl wzorca podtytułu</a:t>
            </a:r>
          </a:p>
        </p:txBody>
      </p:sp>
    </p:spTree>
    <p:extLst>
      <p:ext uri="{BB962C8B-B14F-4D97-AF65-F5344CB8AC3E}">
        <p14:creationId xmlns:p14="http://schemas.microsoft.com/office/powerpoint/2010/main" val="1445172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a:t>Kliknij, aby edytować styl</a:t>
            </a:r>
          </a:p>
        </p:txBody>
      </p:sp>
      <p:sp>
        <p:nvSpPr>
          <p:cNvPr id="3" name="Symbol zastępczy zawartości 2"/>
          <p:cNvSpPr>
            <a:spLocks noGrp="1"/>
          </p:cNvSpPr>
          <p:nvPr>
            <p:ph idx="1"/>
          </p:nvPr>
        </p:nvSpPr>
        <p:spPr/>
        <p:txBody>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Tree>
    <p:extLst>
      <p:ext uri="{BB962C8B-B14F-4D97-AF65-F5344CB8AC3E}">
        <p14:creationId xmlns:p14="http://schemas.microsoft.com/office/powerpoint/2010/main" val="1153290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Nagłówek sekcji">
    <p:spTree>
      <p:nvGrpSpPr>
        <p:cNvPr id="1" name=""/>
        <p:cNvGrpSpPr/>
        <p:nvPr/>
      </p:nvGrpSpPr>
      <p:grpSpPr>
        <a:xfrm>
          <a:off x="0" y="0"/>
          <a:ext cx="0" cy="0"/>
          <a:chOff x="0" y="0"/>
          <a:chExt cx="0" cy="0"/>
        </a:xfrm>
      </p:grpSpPr>
      <p:sp>
        <p:nvSpPr>
          <p:cNvPr id="2" name="Tytuł 1"/>
          <p:cNvSpPr>
            <a:spLocks noGrp="1"/>
          </p:cNvSpPr>
          <p:nvPr>
            <p:ph type="title"/>
          </p:nvPr>
        </p:nvSpPr>
        <p:spPr>
          <a:xfrm>
            <a:off x="963084" y="4406901"/>
            <a:ext cx="10363200" cy="1362075"/>
          </a:xfrm>
        </p:spPr>
        <p:txBody>
          <a:bodyPr anchor="t"/>
          <a:lstStyle>
            <a:lvl1pPr algn="l">
              <a:defRPr sz="4000" b="1" cap="all"/>
            </a:lvl1pPr>
          </a:lstStyle>
          <a:p>
            <a:r>
              <a:rPr lang="pl-PL"/>
              <a:t>Kliknij, aby edytować styl</a:t>
            </a:r>
          </a:p>
        </p:txBody>
      </p:sp>
      <p:sp>
        <p:nvSpPr>
          <p:cNvPr id="3" name="Symbol zastępczy tekstu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pl-PL"/>
              <a:t>Kliknij, aby edytować style wzorca tekstu</a:t>
            </a:r>
          </a:p>
        </p:txBody>
      </p:sp>
    </p:spTree>
    <p:extLst>
      <p:ext uri="{BB962C8B-B14F-4D97-AF65-F5344CB8AC3E}">
        <p14:creationId xmlns:p14="http://schemas.microsoft.com/office/powerpoint/2010/main" val="342523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a:t>Kliknij, aby edytować styl</a:t>
            </a:r>
          </a:p>
        </p:txBody>
      </p:sp>
      <p:sp>
        <p:nvSpPr>
          <p:cNvPr id="3" name="Symbol zastępczy zawartości 2"/>
          <p:cNvSpPr>
            <a:spLocks noGrp="1"/>
          </p:cNvSpPr>
          <p:nvPr>
            <p:ph sz="half" idx="1"/>
          </p:nvPr>
        </p:nvSpPr>
        <p:spPr>
          <a:xfrm>
            <a:off x="609601" y="3455988"/>
            <a:ext cx="5374217" cy="40624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zawartości 3"/>
          <p:cNvSpPr>
            <a:spLocks noGrp="1"/>
          </p:cNvSpPr>
          <p:nvPr>
            <p:ph sz="half" idx="2"/>
          </p:nvPr>
        </p:nvSpPr>
        <p:spPr>
          <a:xfrm>
            <a:off x="6187018" y="3455988"/>
            <a:ext cx="5376333" cy="40624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Tree>
    <p:extLst>
      <p:ext uri="{BB962C8B-B14F-4D97-AF65-F5344CB8AC3E}">
        <p14:creationId xmlns:p14="http://schemas.microsoft.com/office/powerpoint/2010/main" val="34383592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2" name="Tytuł 1"/>
          <p:cNvSpPr>
            <a:spLocks noGrp="1"/>
          </p:cNvSpPr>
          <p:nvPr>
            <p:ph type="title"/>
          </p:nvPr>
        </p:nvSpPr>
        <p:spPr>
          <a:xfrm>
            <a:off x="609600" y="274638"/>
            <a:ext cx="10972800" cy="1143000"/>
          </a:xfrm>
        </p:spPr>
        <p:txBody>
          <a:bodyPr/>
          <a:lstStyle>
            <a:lvl1pPr>
              <a:defRPr/>
            </a:lvl1pPr>
          </a:lstStyle>
          <a:p>
            <a:r>
              <a:rPr lang="pl-PL"/>
              <a:t>Kliknij, aby edytować styl</a:t>
            </a:r>
          </a:p>
        </p:txBody>
      </p:sp>
      <p:sp>
        <p:nvSpPr>
          <p:cNvPr id="3" name="Symbol zastępczy tekstu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a:t>Kliknij, aby edytować style wzorca tekstu</a:t>
            </a:r>
          </a:p>
        </p:txBody>
      </p:sp>
      <p:sp>
        <p:nvSpPr>
          <p:cNvPr id="4" name="Symbol zastępczy zawartości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5" name="Symbol zastępczy tekstu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a:t>Kliknij, aby edytować style wzorca tekstu</a:t>
            </a:r>
          </a:p>
        </p:txBody>
      </p:sp>
      <p:sp>
        <p:nvSpPr>
          <p:cNvPr id="6" name="Symbol zastępczy zawartości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Tree>
    <p:extLst>
      <p:ext uri="{BB962C8B-B14F-4D97-AF65-F5344CB8AC3E}">
        <p14:creationId xmlns:p14="http://schemas.microsoft.com/office/powerpoint/2010/main" val="22438485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a:t>Kliknij, aby edytować styl</a:t>
            </a:r>
          </a:p>
        </p:txBody>
      </p:sp>
    </p:spTree>
    <p:extLst>
      <p:ext uri="{BB962C8B-B14F-4D97-AF65-F5344CB8AC3E}">
        <p14:creationId xmlns:p14="http://schemas.microsoft.com/office/powerpoint/2010/main" val="7387396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Tree>
    <p:extLst>
      <p:ext uri="{BB962C8B-B14F-4D97-AF65-F5344CB8AC3E}">
        <p14:creationId xmlns:p14="http://schemas.microsoft.com/office/powerpoint/2010/main" val="25373094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Zawartość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609601" y="273050"/>
            <a:ext cx="4011084" cy="1162050"/>
          </a:xfrm>
        </p:spPr>
        <p:txBody>
          <a:bodyPr anchor="b"/>
          <a:lstStyle>
            <a:lvl1pPr algn="l">
              <a:defRPr sz="2000" b="1"/>
            </a:lvl1pPr>
          </a:lstStyle>
          <a:p>
            <a:r>
              <a:rPr lang="pl-PL"/>
              <a:t>Kliknij, aby edytować styl</a:t>
            </a:r>
          </a:p>
        </p:txBody>
      </p:sp>
      <p:sp>
        <p:nvSpPr>
          <p:cNvPr id="3" name="Symbol zastępczy zawartości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tekstu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a:t>Kliknij, aby edytować style wzorca tekstu</a:t>
            </a:r>
          </a:p>
        </p:txBody>
      </p:sp>
    </p:spTree>
    <p:extLst>
      <p:ext uri="{BB962C8B-B14F-4D97-AF65-F5344CB8AC3E}">
        <p14:creationId xmlns:p14="http://schemas.microsoft.com/office/powerpoint/2010/main" val="9827474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az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2389717" y="4800600"/>
            <a:ext cx="7315200" cy="566738"/>
          </a:xfrm>
        </p:spPr>
        <p:txBody>
          <a:bodyPr anchor="b"/>
          <a:lstStyle>
            <a:lvl1pPr algn="l">
              <a:defRPr sz="2000" b="1"/>
            </a:lvl1pPr>
          </a:lstStyle>
          <a:p>
            <a:r>
              <a:rPr lang="pl-PL"/>
              <a:t>Kliknij, aby edytować styl</a:t>
            </a:r>
          </a:p>
        </p:txBody>
      </p:sp>
      <p:sp>
        <p:nvSpPr>
          <p:cNvPr id="3" name="Symbol zastępczy obrazu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pl-PL" noProof="0" dirty="0"/>
          </a:p>
        </p:txBody>
      </p:sp>
      <p:sp>
        <p:nvSpPr>
          <p:cNvPr id="4" name="Symbol zastępczy tekstu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a:t>Kliknij, aby edytować style wzorca tekstu</a:t>
            </a:r>
          </a:p>
        </p:txBody>
      </p:sp>
    </p:spTree>
    <p:extLst>
      <p:ext uri="{BB962C8B-B14F-4D97-AF65-F5344CB8AC3E}">
        <p14:creationId xmlns:p14="http://schemas.microsoft.com/office/powerpoint/2010/main" val="30337592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a:t>Kliknij, aby edytować styl</a:t>
            </a:r>
          </a:p>
        </p:txBody>
      </p:sp>
      <p:sp>
        <p:nvSpPr>
          <p:cNvPr id="3" name="Symbol zastępczy tytułu pionowego 2"/>
          <p:cNvSpPr>
            <a:spLocks noGrp="1"/>
          </p:cNvSpPr>
          <p:nvPr>
            <p:ph type="body" orient="vert" idx="1"/>
          </p:nvPr>
        </p:nvSpPr>
        <p:spPr/>
        <p:txBody>
          <a:bodyPr vert="eaVert"/>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Tree>
    <p:extLst>
      <p:ext uri="{BB962C8B-B14F-4D97-AF65-F5344CB8AC3E}">
        <p14:creationId xmlns:p14="http://schemas.microsoft.com/office/powerpoint/2010/main" val="37377602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Tytuł pionowy 1"/>
          <p:cNvSpPr>
            <a:spLocks noGrp="1"/>
          </p:cNvSpPr>
          <p:nvPr>
            <p:ph type="title" orient="vert"/>
          </p:nvPr>
        </p:nvSpPr>
        <p:spPr>
          <a:xfrm>
            <a:off x="8826500" y="2087564"/>
            <a:ext cx="2736851" cy="5430837"/>
          </a:xfrm>
        </p:spPr>
        <p:txBody>
          <a:bodyPr vert="eaVert"/>
          <a:lstStyle/>
          <a:p>
            <a:r>
              <a:rPr lang="pl-PL"/>
              <a:t>Kliknij, aby edytować styl</a:t>
            </a:r>
          </a:p>
        </p:txBody>
      </p:sp>
      <p:sp>
        <p:nvSpPr>
          <p:cNvPr id="3" name="Symbol zastępczy tytułu pionowego 2"/>
          <p:cNvSpPr>
            <a:spLocks noGrp="1"/>
          </p:cNvSpPr>
          <p:nvPr>
            <p:ph type="body" orient="vert" idx="1"/>
          </p:nvPr>
        </p:nvSpPr>
        <p:spPr>
          <a:xfrm>
            <a:off x="609601" y="2087564"/>
            <a:ext cx="8013700" cy="5430837"/>
          </a:xfrm>
        </p:spPr>
        <p:txBody>
          <a:bodyPr vert="eaVert"/>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Tree>
    <p:extLst>
      <p:ext uri="{BB962C8B-B14F-4D97-AF65-F5344CB8AC3E}">
        <p14:creationId xmlns:p14="http://schemas.microsoft.com/office/powerpoint/2010/main" val="12519874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Slajd tytułowy">
    <p:spTree>
      <p:nvGrpSpPr>
        <p:cNvPr id="1" name=""/>
        <p:cNvGrpSpPr/>
        <p:nvPr/>
      </p:nvGrpSpPr>
      <p:grpSpPr>
        <a:xfrm>
          <a:off x="0" y="0"/>
          <a:ext cx="0" cy="0"/>
          <a:chOff x="0" y="0"/>
          <a:chExt cx="0" cy="0"/>
        </a:xfrm>
      </p:grpSpPr>
      <p:sp>
        <p:nvSpPr>
          <p:cNvPr id="2" name="Tytuł 1"/>
          <p:cNvSpPr>
            <a:spLocks noGrp="1"/>
          </p:cNvSpPr>
          <p:nvPr>
            <p:ph type="ctrTitle"/>
          </p:nvPr>
        </p:nvSpPr>
        <p:spPr>
          <a:xfrm>
            <a:off x="914400" y="2130426"/>
            <a:ext cx="10363200" cy="1470025"/>
          </a:xfrm>
        </p:spPr>
        <p:txBody>
          <a:bodyPr/>
          <a:lstStyle/>
          <a:p>
            <a:r>
              <a:rPr lang="pl-PL"/>
              <a:t>Kliknij, aby edytować styl</a:t>
            </a:r>
          </a:p>
        </p:txBody>
      </p:sp>
      <p:sp>
        <p:nvSpPr>
          <p:cNvPr id="3" name="Podtytuł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pl-PL"/>
              <a:t>Kliknij, aby edytować styl wzorca podtytułu</a:t>
            </a:r>
          </a:p>
        </p:txBody>
      </p:sp>
    </p:spTree>
    <p:extLst>
      <p:ext uri="{BB962C8B-B14F-4D97-AF65-F5344CB8AC3E}">
        <p14:creationId xmlns:p14="http://schemas.microsoft.com/office/powerpoint/2010/main" val="155693770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a:t>Kliknij, aby edytować styl</a:t>
            </a:r>
          </a:p>
        </p:txBody>
      </p:sp>
      <p:sp>
        <p:nvSpPr>
          <p:cNvPr id="3" name="Symbol zastępczy zawartości 2"/>
          <p:cNvSpPr>
            <a:spLocks noGrp="1"/>
          </p:cNvSpPr>
          <p:nvPr>
            <p:ph idx="1"/>
          </p:nvPr>
        </p:nvSpPr>
        <p:spPr/>
        <p:txBody>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Tree>
    <p:extLst>
      <p:ext uri="{BB962C8B-B14F-4D97-AF65-F5344CB8AC3E}">
        <p14:creationId xmlns:p14="http://schemas.microsoft.com/office/powerpoint/2010/main" val="107590810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Nagłówek sekcji">
    <p:spTree>
      <p:nvGrpSpPr>
        <p:cNvPr id="1" name=""/>
        <p:cNvGrpSpPr/>
        <p:nvPr/>
      </p:nvGrpSpPr>
      <p:grpSpPr>
        <a:xfrm>
          <a:off x="0" y="0"/>
          <a:ext cx="0" cy="0"/>
          <a:chOff x="0" y="0"/>
          <a:chExt cx="0" cy="0"/>
        </a:xfrm>
      </p:grpSpPr>
      <p:sp>
        <p:nvSpPr>
          <p:cNvPr id="2" name="Tytuł 1"/>
          <p:cNvSpPr>
            <a:spLocks noGrp="1"/>
          </p:cNvSpPr>
          <p:nvPr>
            <p:ph type="title"/>
          </p:nvPr>
        </p:nvSpPr>
        <p:spPr>
          <a:xfrm>
            <a:off x="963084" y="4406901"/>
            <a:ext cx="10363200" cy="1362075"/>
          </a:xfrm>
        </p:spPr>
        <p:txBody>
          <a:bodyPr/>
          <a:lstStyle>
            <a:lvl1pPr algn="l">
              <a:defRPr sz="4000" b="1" cap="all"/>
            </a:lvl1pPr>
          </a:lstStyle>
          <a:p>
            <a:r>
              <a:rPr lang="pl-PL"/>
              <a:t>Kliknij, aby edytować styl</a:t>
            </a:r>
          </a:p>
        </p:txBody>
      </p:sp>
      <p:sp>
        <p:nvSpPr>
          <p:cNvPr id="3" name="Symbol zastępczy tekstu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pl-PL"/>
              <a:t>Kliknij, aby edytować style wzorca tekstu</a:t>
            </a:r>
          </a:p>
        </p:txBody>
      </p:sp>
    </p:spTree>
    <p:extLst>
      <p:ext uri="{BB962C8B-B14F-4D97-AF65-F5344CB8AC3E}">
        <p14:creationId xmlns:p14="http://schemas.microsoft.com/office/powerpoint/2010/main" val="40966022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a:t>Kliknij, aby edytować styl</a:t>
            </a:r>
          </a:p>
        </p:txBody>
      </p:sp>
      <p:sp>
        <p:nvSpPr>
          <p:cNvPr id="3" name="Symbol zastępczy zawartości 2"/>
          <p:cNvSpPr>
            <a:spLocks noGrp="1"/>
          </p:cNvSpPr>
          <p:nvPr>
            <p:ph sz="half" idx="1"/>
          </p:nvPr>
        </p:nvSpPr>
        <p:spPr>
          <a:xfrm>
            <a:off x="383118" y="1820863"/>
            <a:ext cx="5609167" cy="38115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zawartości 3"/>
          <p:cNvSpPr>
            <a:spLocks noGrp="1"/>
          </p:cNvSpPr>
          <p:nvPr>
            <p:ph sz="half" idx="2"/>
          </p:nvPr>
        </p:nvSpPr>
        <p:spPr>
          <a:xfrm>
            <a:off x="6195484" y="1820863"/>
            <a:ext cx="5611283" cy="38115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Tree>
    <p:extLst>
      <p:ext uri="{BB962C8B-B14F-4D97-AF65-F5344CB8AC3E}">
        <p14:creationId xmlns:p14="http://schemas.microsoft.com/office/powerpoint/2010/main" val="403367364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2" name="Tytuł 1"/>
          <p:cNvSpPr>
            <a:spLocks noGrp="1"/>
          </p:cNvSpPr>
          <p:nvPr>
            <p:ph type="title"/>
          </p:nvPr>
        </p:nvSpPr>
        <p:spPr>
          <a:xfrm>
            <a:off x="609600" y="274638"/>
            <a:ext cx="10972800" cy="1143000"/>
          </a:xfrm>
        </p:spPr>
        <p:txBody>
          <a:bodyPr/>
          <a:lstStyle>
            <a:lvl1pPr>
              <a:defRPr/>
            </a:lvl1pPr>
          </a:lstStyle>
          <a:p>
            <a:r>
              <a:rPr lang="pl-PL"/>
              <a:t>Kliknij, aby edytować styl</a:t>
            </a:r>
          </a:p>
        </p:txBody>
      </p:sp>
      <p:sp>
        <p:nvSpPr>
          <p:cNvPr id="3" name="Symbol zastępczy tekstu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a:t>Kliknij, aby edytować style wzorca tekstu</a:t>
            </a:r>
          </a:p>
        </p:txBody>
      </p:sp>
      <p:sp>
        <p:nvSpPr>
          <p:cNvPr id="4" name="Symbol zastępczy zawartości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5" name="Symbol zastępczy tekstu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a:t>Kliknij, aby edytować style wzorca tekstu</a:t>
            </a:r>
          </a:p>
        </p:txBody>
      </p:sp>
      <p:sp>
        <p:nvSpPr>
          <p:cNvPr id="6" name="Symbol zastępczy zawartości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Tree>
    <p:extLst>
      <p:ext uri="{BB962C8B-B14F-4D97-AF65-F5344CB8AC3E}">
        <p14:creationId xmlns:p14="http://schemas.microsoft.com/office/powerpoint/2010/main" val="209679615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a:t>Kliknij, aby edytować styl</a:t>
            </a:r>
          </a:p>
        </p:txBody>
      </p:sp>
    </p:spTree>
    <p:extLst>
      <p:ext uri="{BB962C8B-B14F-4D97-AF65-F5344CB8AC3E}">
        <p14:creationId xmlns:p14="http://schemas.microsoft.com/office/powerpoint/2010/main" val="336714555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Tree>
    <p:extLst>
      <p:ext uri="{BB962C8B-B14F-4D97-AF65-F5344CB8AC3E}">
        <p14:creationId xmlns:p14="http://schemas.microsoft.com/office/powerpoint/2010/main" val="128989001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Zawartość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609601" y="273050"/>
            <a:ext cx="4011084" cy="1162050"/>
          </a:xfrm>
        </p:spPr>
        <p:txBody>
          <a:bodyPr anchor="b"/>
          <a:lstStyle>
            <a:lvl1pPr algn="l">
              <a:defRPr sz="2000" b="1"/>
            </a:lvl1pPr>
          </a:lstStyle>
          <a:p>
            <a:r>
              <a:rPr lang="pl-PL"/>
              <a:t>Kliknij, aby edytować styl</a:t>
            </a:r>
          </a:p>
        </p:txBody>
      </p:sp>
      <p:sp>
        <p:nvSpPr>
          <p:cNvPr id="3" name="Symbol zastępczy zawartości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tekstu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a:t>Kliknij, aby edytować style wzorca tekstu</a:t>
            </a:r>
          </a:p>
        </p:txBody>
      </p:sp>
    </p:spTree>
    <p:extLst>
      <p:ext uri="{BB962C8B-B14F-4D97-AF65-F5344CB8AC3E}">
        <p14:creationId xmlns:p14="http://schemas.microsoft.com/office/powerpoint/2010/main" val="74424646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az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2389717" y="4800600"/>
            <a:ext cx="7315200" cy="566738"/>
          </a:xfrm>
        </p:spPr>
        <p:txBody>
          <a:bodyPr anchor="b"/>
          <a:lstStyle>
            <a:lvl1pPr algn="l">
              <a:defRPr sz="2000" b="1"/>
            </a:lvl1pPr>
          </a:lstStyle>
          <a:p>
            <a:r>
              <a:rPr lang="pl-PL"/>
              <a:t>Kliknij, aby edytować styl</a:t>
            </a:r>
          </a:p>
        </p:txBody>
      </p:sp>
      <p:sp>
        <p:nvSpPr>
          <p:cNvPr id="3" name="Symbol zastępczy obrazu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pl-PL" noProof="0" dirty="0"/>
          </a:p>
        </p:txBody>
      </p:sp>
      <p:sp>
        <p:nvSpPr>
          <p:cNvPr id="4" name="Symbol zastępczy tekstu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a:t>Kliknij, aby edytować style wzorca tekstu</a:t>
            </a:r>
          </a:p>
        </p:txBody>
      </p:sp>
    </p:spTree>
    <p:extLst>
      <p:ext uri="{BB962C8B-B14F-4D97-AF65-F5344CB8AC3E}">
        <p14:creationId xmlns:p14="http://schemas.microsoft.com/office/powerpoint/2010/main" val="255048624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a:t>Kliknij, aby edytować styl</a:t>
            </a:r>
          </a:p>
        </p:txBody>
      </p:sp>
      <p:sp>
        <p:nvSpPr>
          <p:cNvPr id="3" name="Symbol zastępczy tytułu pionowego 2"/>
          <p:cNvSpPr>
            <a:spLocks noGrp="1"/>
          </p:cNvSpPr>
          <p:nvPr>
            <p:ph type="body" orient="vert" idx="1"/>
          </p:nvPr>
        </p:nvSpPr>
        <p:spPr/>
        <p:txBody>
          <a:bodyPr vert="eaVert"/>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Tree>
    <p:extLst>
      <p:ext uri="{BB962C8B-B14F-4D97-AF65-F5344CB8AC3E}">
        <p14:creationId xmlns:p14="http://schemas.microsoft.com/office/powerpoint/2010/main" val="337071570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Tytuł pionowy 1"/>
          <p:cNvSpPr>
            <a:spLocks noGrp="1"/>
          </p:cNvSpPr>
          <p:nvPr>
            <p:ph type="title" orient="vert"/>
          </p:nvPr>
        </p:nvSpPr>
        <p:spPr>
          <a:xfrm>
            <a:off x="8951385" y="746126"/>
            <a:ext cx="2855383" cy="4886325"/>
          </a:xfrm>
        </p:spPr>
        <p:txBody>
          <a:bodyPr vert="eaVert"/>
          <a:lstStyle/>
          <a:p>
            <a:r>
              <a:rPr lang="pl-PL"/>
              <a:t>Kliknij, aby edytować styl</a:t>
            </a:r>
          </a:p>
        </p:txBody>
      </p:sp>
      <p:sp>
        <p:nvSpPr>
          <p:cNvPr id="3" name="Symbol zastępczy tytułu pionowego 2"/>
          <p:cNvSpPr>
            <a:spLocks noGrp="1"/>
          </p:cNvSpPr>
          <p:nvPr>
            <p:ph type="body" orient="vert" idx="1"/>
          </p:nvPr>
        </p:nvSpPr>
        <p:spPr>
          <a:xfrm>
            <a:off x="383117" y="746126"/>
            <a:ext cx="8365067" cy="4886325"/>
          </a:xfrm>
        </p:spPr>
        <p:txBody>
          <a:bodyPr vert="eaVert"/>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Tree>
    <p:extLst>
      <p:ext uri="{BB962C8B-B14F-4D97-AF65-F5344CB8AC3E}">
        <p14:creationId xmlns:p14="http://schemas.microsoft.com/office/powerpoint/2010/main" val="425797992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xAndObj">
  <p:cSld name="Tytuł, tekst i zawartość">
    <p:spTree>
      <p:nvGrpSpPr>
        <p:cNvPr id="1" name=""/>
        <p:cNvGrpSpPr/>
        <p:nvPr/>
      </p:nvGrpSpPr>
      <p:grpSpPr>
        <a:xfrm>
          <a:off x="0" y="0"/>
          <a:ext cx="0" cy="0"/>
          <a:chOff x="0" y="0"/>
          <a:chExt cx="0" cy="0"/>
        </a:xfrm>
      </p:grpSpPr>
      <p:sp>
        <p:nvSpPr>
          <p:cNvPr id="2" name="Title 1"/>
          <p:cNvSpPr>
            <a:spLocks noGrp="1"/>
          </p:cNvSpPr>
          <p:nvPr>
            <p:ph type="title"/>
          </p:nvPr>
        </p:nvSpPr>
        <p:spPr>
          <a:xfrm>
            <a:off x="383118" y="673100"/>
            <a:ext cx="11425767" cy="971550"/>
          </a:xfrm>
        </p:spPr>
        <p:txBody>
          <a:bodyPr/>
          <a:lstStyle/>
          <a:p>
            <a:r>
              <a:rPr lang="pl-PL"/>
              <a:t>Kliknij, aby edytować styl</a:t>
            </a:r>
            <a:endParaRPr lang="en-GB" dirty="0"/>
          </a:p>
        </p:txBody>
      </p:sp>
      <p:sp>
        <p:nvSpPr>
          <p:cNvPr id="3" name="Text Placeholder 2"/>
          <p:cNvSpPr>
            <a:spLocks noGrp="1"/>
          </p:cNvSpPr>
          <p:nvPr>
            <p:ph type="body" sz="half" idx="1"/>
          </p:nvPr>
        </p:nvSpPr>
        <p:spPr>
          <a:xfrm>
            <a:off x="383117" y="1820864"/>
            <a:ext cx="5611283" cy="3813175"/>
          </a:xfrm>
        </p:spPr>
        <p:txBody>
          <a:bodyPr/>
          <a:lstStyle>
            <a:lvl1pPr>
              <a:defRPr sz="1600"/>
            </a:lvl1pPr>
            <a:lvl2pPr>
              <a:defRPr sz="1600"/>
            </a:lvl2pPr>
            <a:lvl3pPr>
              <a:defRPr sz="1200"/>
            </a:lvl3pPr>
            <a:lvl4pPr>
              <a:defRPr sz="1200"/>
            </a:lvl4pPr>
            <a:lvl5pPr>
              <a:defRPr sz="1200"/>
            </a:lvl5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GB" dirty="0"/>
          </a:p>
        </p:txBody>
      </p:sp>
      <p:sp>
        <p:nvSpPr>
          <p:cNvPr id="4" name="Content Placeholder 3"/>
          <p:cNvSpPr>
            <a:spLocks noGrp="1"/>
          </p:cNvSpPr>
          <p:nvPr>
            <p:ph sz="half" idx="2"/>
          </p:nvPr>
        </p:nvSpPr>
        <p:spPr>
          <a:xfrm>
            <a:off x="6197601" y="1820864"/>
            <a:ext cx="5611284" cy="3813175"/>
          </a:xfrm>
        </p:spPr>
        <p:txBody>
          <a:bodyPr/>
          <a:lstStyle>
            <a:lvl1pPr>
              <a:defRPr sz="1600"/>
            </a:lvl1pPr>
            <a:lvl2pPr>
              <a:defRPr sz="1600"/>
            </a:lvl2pPr>
            <a:lvl3pPr>
              <a:defRPr sz="1200"/>
            </a:lvl3pPr>
            <a:lvl4pPr>
              <a:defRPr sz="1200"/>
            </a:lvl4pPr>
            <a:lvl5pPr>
              <a:defRPr sz="1200"/>
            </a:lvl5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GB" dirty="0"/>
          </a:p>
        </p:txBody>
      </p:sp>
    </p:spTree>
    <p:extLst>
      <p:ext uri="{BB962C8B-B14F-4D97-AF65-F5344CB8AC3E}">
        <p14:creationId xmlns:p14="http://schemas.microsoft.com/office/powerpoint/2010/main" val="258355240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Slajd tytułowy">
    <p:spTree>
      <p:nvGrpSpPr>
        <p:cNvPr id="1" name=""/>
        <p:cNvGrpSpPr/>
        <p:nvPr/>
      </p:nvGrpSpPr>
      <p:grpSpPr>
        <a:xfrm>
          <a:off x="0" y="0"/>
          <a:ext cx="0" cy="0"/>
          <a:chOff x="0" y="0"/>
          <a:chExt cx="0" cy="0"/>
        </a:xfrm>
      </p:grpSpPr>
      <p:sp>
        <p:nvSpPr>
          <p:cNvPr id="2" name="Tytuł 1"/>
          <p:cNvSpPr>
            <a:spLocks noGrp="1"/>
          </p:cNvSpPr>
          <p:nvPr>
            <p:ph type="ctrTitle"/>
          </p:nvPr>
        </p:nvSpPr>
        <p:spPr>
          <a:xfrm>
            <a:off x="914400" y="2130426"/>
            <a:ext cx="10363200" cy="1470025"/>
          </a:xfrm>
        </p:spPr>
        <p:txBody>
          <a:bodyPr/>
          <a:lstStyle/>
          <a:p>
            <a:r>
              <a:rPr lang="pl-PL"/>
              <a:t>Kliknij, aby edytować styl</a:t>
            </a:r>
          </a:p>
        </p:txBody>
      </p:sp>
      <p:sp>
        <p:nvSpPr>
          <p:cNvPr id="3" name="Podtytuł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pl-PL"/>
              <a:t>Kliknij, aby edytować styl wzorca podtytułu</a:t>
            </a:r>
          </a:p>
        </p:txBody>
      </p:sp>
    </p:spTree>
    <p:extLst>
      <p:ext uri="{BB962C8B-B14F-4D97-AF65-F5344CB8AC3E}">
        <p14:creationId xmlns:p14="http://schemas.microsoft.com/office/powerpoint/2010/main" val="216326390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a:t>Kliknij, aby edytować styl</a:t>
            </a:r>
          </a:p>
        </p:txBody>
      </p:sp>
      <p:sp>
        <p:nvSpPr>
          <p:cNvPr id="3" name="Symbol zastępczy zawartości 2"/>
          <p:cNvSpPr>
            <a:spLocks noGrp="1"/>
          </p:cNvSpPr>
          <p:nvPr>
            <p:ph idx="1"/>
          </p:nvPr>
        </p:nvSpPr>
        <p:spPr/>
        <p:txBody>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Tree>
    <p:extLst>
      <p:ext uri="{BB962C8B-B14F-4D97-AF65-F5344CB8AC3E}">
        <p14:creationId xmlns:p14="http://schemas.microsoft.com/office/powerpoint/2010/main" val="195519199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Nagłówek sekcji">
    <p:spTree>
      <p:nvGrpSpPr>
        <p:cNvPr id="1" name=""/>
        <p:cNvGrpSpPr/>
        <p:nvPr/>
      </p:nvGrpSpPr>
      <p:grpSpPr>
        <a:xfrm>
          <a:off x="0" y="0"/>
          <a:ext cx="0" cy="0"/>
          <a:chOff x="0" y="0"/>
          <a:chExt cx="0" cy="0"/>
        </a:xfrm>
      </p:grpSpPr>
      <p:sp>
        <p:nvSpPr>
          <p:cNvPr id="2" name="Tytuł 1"/>
          <p:cNvSpPr>
            <a:spLocks noGrp="1"/>
          </p:cNvSpPr>
          <p:nvPr>
            <p:ph type="title"/>
          </p:nvPr>
        </p:nvSpPr>
        <p:spPr>
          <a:xfrm>
            <a:off x="963084" y="4406901"/>
            <a:ext cx="10363200" cy="1362075"/>
          </a:xfrm>
        </p:spPr>
        <p:txBody>
          <a:bodyPr anchor="t"/>
          <a:lstStyle>
            <a:lvl1pPr algn="l">
              <a:defRPr sz="4000" b="1" cap="all"/>
            </a:lvl1pPr>
          </a:lstStyle>
          <a:p>
            <a:r>
              <a:rPr lang="pl-PL"/>
              <a:t>Kliknij, aby edytować styl</a:t>
            </a:r>
          </a:p>
        </p:txBody>
      </p:sp>
      <p:sp>
        <p:nvSpPr>
          <p:cNvPr id="3" name="Symbol zastępczy tekstu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pl-PL"/>
              <a:t>Kliknij, aby edytować style wzorca tekstu</a:t>
            </a:r>
          </a:p>
        </p:txBody>
      </p:sp>
    </p:spTree>
    <p:extLst>
      <p:ext uri="{BB962C8B-B14F-4D97-AF65-F5344CB8AC3E}">
        <p14:creationId xmlns:p14="http://schemas.microsoft.com/office/powerpoint/2010/main" val="269547352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a:t>Kliknij, aby edytować styl</a:t>
            </a:r>
          </a:p>
        </p:txBody>
      </p:sp>
      <p:sp>
        <p:nvSpPr>
          <p:cNvPr id="3" name="Symbol zastępczy zawartości 2"/>
          <p:cNvSpPr>
            <a:spLocks noGrp="1"/>
          </p:cNvSpPr>
          <p:nvPr>
            <p:ph sz="half" idx="1"/>
          </p:nvPr>
        </p:nvSpPr>
        <p:spPr>
          <a:xfrm>
            <a:off x="609600" y="3455988"/>
            <a:ext cx="5378451" cy="40624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zawartości 3"/>
          <p:cNvSpPr>
            <a:spLocks noGrp="1"/>
          </p:cNvSpPr>
          <p:nvPr>
            <p:ph sz="half" idx="2"/>
          </p:nvPr>
        </p:nvSpPr>
        <p:spPr>
          <a:xfrm>
            <a:off x="6191252" y="3455988"/>
            <a:ext cx="5378449" cy="40624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Tree>
    <p:extLst>
      <p:ext uri="{BB962C8B-B14F-4D97-AF65-F5344CB8AC3E}">
        <p14:creationId xmlns:p14="http://schemas.microsoft.com/office/powerpoint/2010/main" val="119232285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2" name="Tytuł 1"/>
          <p:cNvSpPr>
            <a:spLocks noGrp="1"/>
          </p:cNvSpPr>
          <p:nvPr>
            <p:ph type="title"/>
          </p:nvPr>
        </p:nvSpPr>
        <p:spPr>
          <a:xfrm>
            <a:off x="609600" y="274638"/>
            <a:ext cx="10972800" cy="1143000"/>
          </a:xfrm>
        </p:spPr>
        <p:txBody>
          <a:bodyPr/>
          <a:lstStyle>
            <a:lvl1pPr>
              <a:defRPr/>
            </a:lvl1pPr>
          </a:lstStyle>
          <a:p>
            <a:r>
              <a:rPr lang="pl-PL"/>
              <a:t>Kliknij, aby edytować styl</a:t>
            </a:r>
          </a:p>
        </p:txBody>
      </p:sp>
      <p:sp>
        <p:nvSpPr>
          <p:cNvPr id="3" name="Symbol zastępczy tekstu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a:t>Kliknij, aby edytować style wzorca tekstu</a:t>
            </a:r>
          </a:p>
        </p:txBody>
      </p:sp>
      <p:sp>
        <p:nvSpPr>
          <p:cNvPr id="4" name="Symbol zastępczy zawartości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5" name="Symbol zastępczy tekstu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a:t>Kliknij, aby edytować style wzorca tekstu</a:t>
            </a:r>
          </a:p>
        </p:txBody>
      </p:sp>
      <p:sp>
        <p:nvSpPr>
          <p:cNvPr id="6" name="Symbol zastępczy zawartości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Tree>
    <p:extLst>
      <p:ext uri="{BB962C8B-B14F-4D97-AF65-F5344CB8AC3E}">
        <p14:creationId xmlns:p14="http://schemas.microsoft.com/office/powerpoint/2010/main" val="282268480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a:t>Kliknij, aby edytować styl</a:t>
            </a:r>
          </a:p>
        </p:txBody>
      </p:sp>
    </p:spTree>
    <p:extLst>
      <p:ext uri="{BB962C8B-B14F-4D97-AF65-F5344CB8AC3E}">
        <p14:creationId xmlns:p14="http://schemas.microsoft.com/office/powerpoint/2010/main" val="49253090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Tree>
    <p:extLst>
      <p:ext uri="{BB962C8B-B14F-4D97-AF65-F5344CB8AC3E}">
        <p14:creationId xmlns:p14="http://schemas.microsoft.com/office/powerpoint/2010/main" val="61505985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Zawartość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609601" y="273050"/>
            <a:ext cx="4011084" cy="1162050"/>
          </a:xfrm>
        </p:spPr>
        <p:txBody>
          <a:bodyPr anchor="b"/>
          <a:lstStyle>
            <a:lvl1pPr algn="l">
              <a:defRPr sz="2000" b="1"/>
            </a:lvl1pPr>
          </a:lstStyle>
          <a:p>
            <a:r>
              <a:rPr lang="pl-PL"/>
              <a:t>Kliknij, aby edytować styl</a:t>
            </a:r>
          </a:p>
        </p:txBody>
      </p:sp>
      <p:sp>
        <p:nvSpPr>
          <p:cNvPr id="3" name="Symbol zastępczy zawartości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tekstu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a:t>Kliknij, aby edytować style wzorca tekstu</a:t>
            </a:r>
          </a:p>
        </p:txBody>
      </p:sp>
    </p:spTree>
    <p:extLst>
      <p:ext uri="{BB962C8B-B14F-4D97-AF65-F5344CB8AC3E}">
        <p14:creationId xmlns:p14="http://schemas.microsoft.com/office/powerpoint/2010/main" val="251747383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Obraz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2389717" y="4800600"/>
            <a:ext cx="7315200" cy="566738"/>
          </a:xfrm>
        </p:spPr>
        <p:txBody>
          <a:bodyPr anchor="b"/>
          <a:lstStyle>
            <a:lvl1pPr algn="l">
              <a:defRPr sz="2000" b="1"/>
            </a:lvl1pPr>
          </a:lstStyle>
          <a:p>
            <a:r>
              <a:rPr lang="pl-PL"/>
              <a:t>Kliknij, aby edytować styl</a:t>
            </a:r>
          </a:p>
        </p:txBody>
      </p:sp>
      <p:sp>
        <p:nvSpPr>
          <p:cNvPr id="3" name="Symbol zastępczy obrazu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pl-PL" noProof="0" dirty="0"/>
          </a:p>
        </p:txBody>
      </p:sp>
      <p:sp>
        <p:nvSpPr>
          <p:cNvPr id="4" name="Symbol zastępczy tekstu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a:t>Kliknij, aby edytować style wzorca tekstu</a:t>
            </a:r>
          </a:p>
        </p:txBody>
      </p:sp>
    </p:spTree>
    <p:extLst>
      <p:ext uri="{BB962C8B-B14F-4D97-AF65-F5344CB8AC3E}">
        <p14:creationId xmlns:p14="http://schemas.microsoft.com/office/powerpoint/2010/main" val="315208059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a:t>Kliknij, aby edytować styl</a:t>
            </a:r>
          </a:p>
        </p:txBody>
      </p:sp>
      <p:sp>
        <p:nvSpPr>
          <p:cNvPr id="3" name="Symbol zastępczy tytułu pionowego 2"/>
          <p:cNvSpPr>
            <a:spLocks noGrp="1"/>
          </p:cNvSpPr>
          <p:nvPr>
            <p:ph type="body" orient="vert" idx="1"/>
          </p:nvPr>
        </p:nvSpPr>
        <p:spPr/>
        <p:txBody>
          <a:bodyPr vert="eaVert"/>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Tree>
    <p:extLst>
      <p:ext uri="{BB962C8B-B14F-4D97-AF65-F5344CB8AC3E}">
        <p14:creationId xmlns:p14="http://schemas.microsoft.com/office/powerpoint/2010/main" val="204016954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Tytuł pionowy 1"/>
          <p:cNvSpPr>
            <a:spLocks noGrp="1"/>
          </p:cNvSpPr>
          <p:nvPr>
            <p:ph type="title" orient="vert"/>
          </p:nvPr>
        </p:nvSpPr>
        <p:spPr>
          <a:xfrm>
            <a:off x="8830734" y="2087564"/>
            <a:ext cx="2738967" cy="5430837"/>
          </a:xfrm>
        </p:spPr>
        <p:txBody>
          <a:bodyPr vert="eaVert"/>
          <a:lstStyle/>
          <a:p>
            <a:r>
              <a:rPr lang="pl-PL"/>
              <a:t>Kliknij, aby edytować styl</a:t>
            </a:r>
          </a:p>
        </p:txBody>
      </p:sp>
      <p:sp>
        <p:nvSpPr>
          <p:cNvPr id="3" name="Symbol zastępczy tytułu pionowego 2"/>
          <p:cNvSpPr>
            <a:spLocks noGrp="1"/>
          </p:cNvSpPr>
          <p:nvPr>
            <p:ph type="body" orient="vert" idx="1"/>
          </p:nvPr>
        </p:nvSpPr>
        <p:spPr>
          <a:xfrm>
            <a:off x="609600" y="2087564"/>
            <a:ext cx="8017933" cy="5430837"/>
          </a:xfrm>
        </p:spPr>
        <p:txBody>
          <a:bodyPr vert="eaVert"/>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Tree>
    <p:extLst>
      <p:ext uri="{BB962C8B-B14F-4D97-AF65-F5344CB8AC3E}">
        <p14:creationId xmlns:p14="http://schemas.microsoft.com/office/powerpoint/2010/main" val="212528259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Układ niestandardowy">
    <p:spTree>
      <p:nvGrpSpPr>
        <p:cNvPr id="1" name=""/>
        <p:cNvGrpSpPr/>
        <p:nvPr/>
      </p:nvGrpSpPr>
      <p:grpSpPr>
        <a:xfrm>
          <a:off x="0" y="0"/>
          <a:ext cx="0" cy="0"/>
          <a:chOff x="0" y="0"/>
          <a:chExt cx="0" cy="0"/>
        </a:xfrm>
      </p:grpSpPr>
      <p:sp>
        <p:nvSpPr>
          <p:cNvPr id="2" name="Tytuł 1"/>
          <p:cNvSpPr>
            <a:spLocks noGrp="1"/>
          </p:cNvSpPr>
          <p:nvPr>
            <p:ph type="title"/>
          </p:nvPr>
        </p:nvSpPr>
        <p:spPr>
          <a:xfrm>
            <a:off x="609601" y="2087563"/>
            <a:ext cx="10960100" cy="1135062"/>
          </a:xfrm>
        </p:spPr>
        <p:txBody>
          <a:bodyPr/>
          <a:lstStyle/>
          <a:p>
            <a:r>
              <a:rPr lang="pl-PL"/>
              <a:t>Kliknij, aby edytować styl</a:t>
            </a:r>
          </a:p>
        </p:txBody>
      </p:sp>
    </p:spTree>
    <p:extLst>
      <p:ext uri="{BB962C8B-B14F-4D97-AF65-F5344CB8AC3E}">
        <p14:creationId xmlns:p14="http://schemas.microsoft.com/office/powerpoint/2010/main" val="207104158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 preserve="1">
  <p:cSld name="Slajd tytułowy">
    <p:spTree>
      <p:nvGrpSpPr>
        <p:cNvPr id="1" name=""/>
        <p:cNvGrpSpPr/>
        <p:nvPr/>
      </p:nvGrpSpPr>
      <p:grpSpPr>
        <a:xfrm>
          <a:off x="0" y="0"/>
          <a:ext cx="0" cy="0"/>
          <a:chOff x="0" y="0"/>
          <a:chExt cx="0" cy="0"/>
        </a:xfrm>
      </p:grpSpPr>
      <p:sp>
        <p:nvSpPr>
          <p:cNvPr id="2" name="Tytuł 1"/>
          <p:cNvSpPr>
            <a:spLocks noGrp="1"/>
          </p:cNvSpPr>
          <p:nvPr>
            <p:ph type="ctrTitle"/>
          </p:nvPr>
        </p:nvSpPr>
        <p:spPr>
          <a:xfrm>
            <a:off x="914400" y="2130426"/>
            <a:ext cx="10363200" cy="1470025"/>
          </a:xfrm>
        </p:spPr>
        <p:txBody>
          <a:bodyPr/>
          <a:lstStyle/>
          <a:p>
            <a:r>
              <a:rPr lang="pl-PL"/>
              <a:t>Kliknij, aby edytować styl</a:t>
            </a:r>
          </a:p>
        </p:txBody>
      </p:sp>
      <p:sp>
        <p:nvSpPr>
          <p:cNvPr id="3" name="Podtytuł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pl-PL"/>
              <a:t>Kliknij, aby edytować styl wzorca podtytułu</a:t>
            </a:r>
          </a:p>
        </p:txBody>
      </p:sp>
    </p:spTree>
    <p:extLst>
      <p:ext uri="{BB962C8B-B14F-4D97-AF65-F5344CB8AC3E}">
        <p14:creationId xmlns:p14="http://schemas.microsoft.com/office/powerpoint/2010/main" val="354816211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a:t>Kliknij, aby edytować styl</a:t>
            </a:r>
          </a:p>
        </p:txBody>
      </p:sp>
      <p:sp>
        <p:nvSpPr>
          <p:cNvPr id="3" name="Symbol zastępczy zawartości 2"/>
          <p:cNvSpPr>
            <a:spLocks noGrp="1"/>
          </p:cNvSpPr>
          <p:nvPr>
            <p:ph idx="1"/>
          </p:nvPr>
        </p:nvSpPr>
        <p:spPr/>
        <p:txBody>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Tree>
    <p:extLst>
      <p:ext uri="{BB962C8B-B14F-4D97-AF65-F5344CB8AC3E}">
        <p14:creationId xmlns:p14="http://schemas.microsoft.com/office/powerpoint/2010/main" val="166940645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secHead" preserve="1">
  <p:cSld name="Nagłówek sekcji">
    <p:spTree>
      <p:nvGrpSpPr>
        <p:cNvPr id="1" name=""/>
        <p:cNvGrpSpPr/>
        <p:nvPr/>
      </p:nvGrpSpPr>
      <p:grpSpPr>
        <a:xfrm>
          <a:off x="0" y="0"/>
          <a:ext cx="0" cy="0"/>
          <a:chOff x="0" y="0"/>
          <a:chExt cx="0" cy="0"/>
        </a:xfrm>
      </p:grpSpPr>
      <p:sp>
        <p:nvSpPr>
          <p:cNvPr id="2" name="Tytuł 1"/>
          <p:cNvSpPr>
            <a:spLocks noGrp="1"/>
          </p:cNvSpPr>
          <p:nvPr>
            <p:ph type="title"/>
          </p:nvPr>
        </p:nvSpPr>
        <p:spPr>
          <a:xfrm>
            <a:off x="963084" y="4406901"/>
            <a:ext cx="10363200" cy="1362075"/>
          </a:xfrm>
        </p:spPr>
        <p:txBody>
          <a:bodyPr anchor="t"/>
          <a:lstStyle>
            <a:lvl1pPr algn="l">
              <a:defRPr sz="4000" b="1" cap="all"/>
            </a:lvl1pPr>
          </a:lstStyle>
          <a:p>
            <a:r>
              <a:rPr lang="pl-PL"/>
              <a:t>Kliknij, aby edytować styl</a:t>
            </a:r>
          </a:p>
        </p:txBody>
      </p:sp>
      <p:sp>
        <p:nvSpPr>
          <p:cNvPr id="3" name="Symbol zastępczy tekstu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pl-PL"/>
              <a:t>Kliknij, aby edytować style wzorca tekstu</a:t>
            </a:r>
          </a:p>
        </p:txBody>
      </p:sp>
    </p:spTree>
    <p:extLst>
      <p:ext uri="{BB962C8B-B14F-4D97-AF65-F5344CB8AC3E}">
        <p14:creationId xmlns:p14="http://schemas.microsoft.com/office/powerpoint/2010/main" val="165375219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a:t>Kliknij, aby edytować styl</a:t>
            </a:r>
          </a:p>
        </p:txBody>
      </p:sp>
      <p:sp>
        <p:nvSpPr>
          <p:cNvPr id="3" name="Symbol zastępczy zawartości 2"/>
          <p:cNvSpPr>
            <a:spLocks noGrp="1"/>
          </p:cNvSpPr>
          <p:nvPr>
            <p:ph sz="half" idx="1"/>
          </p:nvPr>
        </p:nvSpPr>
        <p:spPr>
          <a:xfrm>
            <a:off x="575733" y="1765300"/>
            <a:ext cx="5463117" cy="42735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zawartości 3"/>
          <p:cNvSpPr>
            <a:spLocks noGrp="1"/>
          </p:cNvSpPr>
          <p:nvPr>
            <p:ph sz="half" idx="2"/>
          </p:nvPr>
        </p:nvSpPr>
        <p:spPr>
          <a:xfrm>
            <a:off x="6242052" y="1765300"/>
            <a:ext cx="5465233" cy="42735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Tree>
    <p:extLst>
      <p:ext uri="{BB962C8B-B14F-4D97-AF65-F5344CB8AC3E}">
        <p14:creationId xmlns:p14="http://schemas.microsoft.com/office/powerpoint/2010/main" val="190919374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2" name="Tytuł 1"/>
          <p:cNvSpPr>
            <a:spLocks noGrp="1"/>
          </p:cNvSpPr>
          <p:nvPr>
            <p:ph type="title"/>
          </p:nvPr>
        </p:nvSpPr>
        <p:spPr>
          <a:xfrm>
            <a:off x="609600" y="274638"/>
            <a:ext cx="10972800" cy="1143000"/>
          </a:xfrm>
        </p:spPr>
        <p:txBody>
          <a:bodyPr/>
          <a:lstStyle>
            <a:lvl1pPr>
              <a:defRPr/>
            </a:lvl1pPr>
          </a:lstStyle>
          <a:p>
            <a:r>
              <a:rPr lang="pl-PL"/>
              <a:t>Kliknij, aby edytować styl</a:t>
            </a:r>
          </a:p>
        </p:txBody>
      </p:sp>
      <p:sp>
        <p:nvSpPr>
          <p:cNvPr id="3" name="Symbol zastępczy tekstu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a:t>Kliknij, aby edytować style wzorca tekstu</a:t>
            </a:r>
          </a:p>
        </p:txBody>
      </p:sp>
      <p:sp>
        <p:nvSpPr>
          <p:cNvPr id="4" name="Symbol zastępczy zawartości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5" name="Symbol zastępczy tekstu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a:t>Kliknij, aby edytować style wzorca tekstu</a:t>
            </a:r>
          </a:p>
        </p:txBody>
      </p:sp>
      <p:sp>
        <p:nvSpPr>
          <p:cNvPr id="6" name="Symbol zastępczy zawartości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Tree>
    <p:extLst>
      <p:ext uri="{BB962C8B-B14F-4D97-AF65-F5344CB8AC3E}">
        <p14:creationId xmlns:p14="http://schemas.microsoft.com/office/powerpoint/2010/main" val="367908705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a:t>Kliknij, aby edytować styl</a:t>
            </a:r>
          </a:p>
        </p:txBody>
      </p:sp>
    </p:spTree>
    <p:extLst>
      <p:ext uri="{BB962C8B-B14F-4D97-AF65-F5344CB8AC3E}">
        <p14:creationId xmlns:p14="http://schemas.microsoft.com/office/powerpoint/2010/main" val="358618811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Tree>
    <p:extLst>
      <p:ext uri="{BB962C8B-B14F-4D97-AF65-F5344CB8AC3E}">
        <p14:creationId xmlns:p14="http://schemas.microsoft.com/office/powerpoint/2010/main" val="270354622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objTx" preserve="1">
  <p:cSld name="Zawartość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609601" y="273050"/>
            <a:ext cx="4011084" cy="1162050"/>
          </a:xfrm>
        </p:spPr>
        <p:txBody>
          <a:bodyPr anchor="b"/>
          <a:lstStyle>
            <a:lvl1pPr algn="l">
              <a:defRPr sz="2000" b="1"/>
            </a:lvl1pPr>
          </a:lstStyle>
          <a:p>
            <a:r>
              <a:rPr lang="pl-PL"/>
              <a:t>Kliknij, aby edytować styl</a:t>
            </a:r>
          </a:p>
        </p:txBody>
      </p:sp>
      <p:sp>
        <p:nvSpPr>
          <p:cNvPr id="3" name="Symbol zastępczy zawartości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tekstu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a:t>Kliknij, aby edytować style wzorca tekstu</a:t>
            </a:r>
          </a:p>
        </p:txBody>
      </p:sp>
    </p:spTree>
    <p:extLst>
      <p:ext uri="{BB962C8B-B14F-4D97-AF65-F5344CB8AC3E}">
        <p14:creationId xmlns:p14="http://schemas.microsoft.com/office/powerpoint/2010/main" val="196478265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picTx" preserve="1">
  <p:cSld name="Obraz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2389717" y="4800600"/>
            <a:ext cx="7315200" cy="566738"/>
          </a:xfrm>
        </p:spPr>
        <p:txBody>
          <a:bodyPr anchor="b"/>
          <a:lstStyle>
            <a:lvl1pPr algn="l">
              <a:defRPr sz="2000" b="1"/>
            </a:lvl1pPr>
          </a:lstStyle>
          <a:p>
            <a:r>
              <a:rPr lang="pl-PL"/>
              <a:t>Kliknij, aby edytować styl</a:t>
            </a:r>
          </a:p>
        </p:txBody>
      </p:sp>
      <p:sp>
        <p:nvSpPr>
          <p:cNvPr id="3" name="Symbol zastępczy obrazu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pl-PL" noProof="0" dirty="0"/>
          </a:p>
        </p:txBody>
      </p:sp>
      <p:sp>
        <p:nvSpPr>
          <p:cNvPr id="4" name="Symbol zastępczy tekstu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a:t>Kliknij, aby edytować style wzorca tekstu</a:t>
            </a:r>
          </a:p>
        </p:txBody>
      </p:sp>
    </p:spTree>
    <p:extLst>
      <p:ext uri="{BB962C8B-B14F-4D97-AF65-F5344CB8AC3E}">
        <p14:creationId xmlns:p14="http://schemas.microsoft.com/office/powerpoint/2010/main" val="415630103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a:t>Kliknij, aby edytować styl</a:t>
            </a:r>
          </a:p>
        </p:txBody>
      </p:sp>
      <p:sp>
        <p:nvSpPr>
          <p:cNvPr id="3" name="Symbol zastępczy tytułu pionowego 2"/>
          <p:cNvSpPr>
            <a:spLocks noGrp="1"/>
          </p:cNvSpPr>
          <p:nvPr>
            <p:ph type="body" orient="vert" idx="1"/>
          </p:nvPr>
        </p:nvSpPr>
        <p:spPr/>
        <p:txBody>
          <a:bodyPr vert="eaVert"/>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Tree>
    <p:extLst>
      <p:ext uri="{BB962C8B-B14F-4D97-AF65-F5344CB8AC3E}">
        <p14:creationId xmlns:p14="http://schemas.microsoft.com/office/powerpoint/2010/main" val="2359342126"/>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Tytuł pionowy 1"/>
          <p:cNvSpPr>
            <a:spLocks noGrp="1"/>
          </p:cNvSpPr>
          <p:nvPr>
            <p:ph type="title" orient="vert"/>
          </p:nvPr>
        </p:nvSpPr>
        <p:spPr>
          <a:xfrm>
            <a:off x="8925985" y="798514"/>
            <a:ext cx="2781300" cy="5240337"/>
          </a:xfrm>
        </p:spPr>
        <p:txBody>
          <a:bodyPr vert="eaVert"/>
          <a:lstStyle/>
          <a:p>
            <a:r>
              <a:rPr lang="pl-PL"/>
              <a:t>Kliknij, aby edytować styl</a:t>
            </a:r>
          </a:p>
        </p:txBody>
      </p:sp>
      <p:sp>
        <p:nvSpPr>
          <p:cNvPr id="3" name="Symbol zastępczy tytułu pionowego 2"/>
          <p:cNvSpPr>
            <a:spLocks noGrp="1"/>
          </p:cNvSpPr>
          <p:nvPr>
            <p:ph type="body" orient="vert" idx="1"/>
          </p:nvPr>
        </p:nvSpPr>
        <p:spPr>
          <a:xfrm>
            <a:off x="575733" y="798514"/>
            <a:ext cx="8147051" cy="5240337"/>
          </a:xfrm>
        </p:spPr>
        <p:txBody>
          <a:bodyPr vert="eaVert"/>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Tree>
    <p:extLst>
      <p:ext uri="{BB962C8B-B14F-4D97-AF65-F5344CB8AC3E}">
        <p14:creationId xmlns:p14="http://schemas.microsoft.com/office/powerpoint/2010/main" val="3845984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5.jpeg"/><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4.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13" Type="http://schemas.openxmlformats.org/officeDocument/2006/relationships/theme" Target="../theme/theme3.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slideLayout" Target="../slideLayouts/slideLayout35.xml"/><Relationship Id="rId2" Type="http://schemas.openxmlformats.org/officeDocument/2006/relationships/slideLayout" Target="../slideLayouts/slideLayout25.xml"/><Relationship Id="rId16" Type="http://schemas.openxmlformats.org/officeDocument/2006/relationships/image" Target="../media/image3.jpeg"/><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5" Type="http://schemas.openxmlformats.org/officeDocument/2006/relationships/image" Target="../media/image7.jpeg"/><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 Id="rId14" Type="http://schemas.openxmlformats.org/officeDocument/2006/relationships/image" Target="../media/image6.jpe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3.xml"/><Relationship Id="rId13" Type="http://schemas.openxmlformats.org/officeDocument/2006/relationships/image" Target="../media/image4.png"/><Relationship Id="rId3" Type="http://schemas.openxmlformats.org/officeDocument/2006/relationships/slideLayout" Target="../slideLayouts/slideLayout38.xml"/><Relationship Id="rId7" Type="http://schemas.openxmlformats.org/officeDocument/2006/relationships/slideLayout" Target="../slideLayouts/slideLayout42.xml"/><Relationship Id="rId12" Type="http://schemas.openxmlformats.org/officeDocument/2006/relationships/theme" Target="../theme/theme4.xml"/><Relationship Id="rId2" Type="http://schemas.openxmlformats.org/officeDocument/2006/relationships/slideLayout" Target="../slideLayouts/slideLayout37.xml"/><Relationship Id="rId1" Type="http://schemas.openxmlformats.org/officeDocument/2006/relationships/slideLayout" Target="../slideLayouts/slideLayout36.xml"/><Relationship Id="rId6" Type="http://schemas.openxmlformats.org/officeDocument/2006/relationships/slideLayout" Target="../slideLayouts/slideLayout41.xml"/><Relationship Id="rId11" Type="http://schemas.openxmlformats.org/officeDocument/2006/relationships/slideLayout" Target="../slideLayouts/slideLayout46.xml"/><Relationship Id="rId5" Type="http://schemas.openxmlformats.org/officeDocument/2006/relationships/slideLayout" Target="../slideLayouts/slideLayout40.xml"/><Relationship Id="rId10" Type="http://schemas.openxmlformats.org/officeDocument/2006/relationships/slideLayout" Target="../slideLayouts/slideLayout45.xml"/><Relationship Id="rId4" Type="http://schemas.openxmlformats.org/officeDocument/2006/relationships/slideLayout" Target="../slideLayouts/slideLayout39.xml"/><Relationship Id="rId9" Type="http://schemas.openxmlformats.org/officeDocument/2006/relationships/slideLayout" Target="../slideLayouts/slideLayout44.xml"/><Relationship Id="rId14" Type="http://schemas.openxmlformats.org/officeDocument/2006/relationships/image" Target="../media/image5.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026" name="Picture 1"/>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0" y="4483101"/>
            <a:ext cx="12192000" cy="2608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027" name="Picture 2"/>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1331914"/>
            <a:ext cx="12192000" cy="427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029" name="Rectangle 4"/>
          <p:cNvSpPr>
            <a:spLocks noGrp="1" noChangeArrowheads="1"/>
          </p:cNvSpPr>
          <p:nvPr>
            <p:ph type="title"/>
          </p:nvPr>
        </p:nvSpPr>
        <p:spPr bwMode="auto">
          <a:xfrm>
            <a:off x="609601" y="2087563"/>
            <a:ext cx="10953751" cy="113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0" tIns="0" rIns="0" bIns="0" numCol="1" anchor="ctr" anchorCtr="0" compatLnSpc="1">
            <a:prstTxWarp prst="textNoShape">
              <a:avLst/>
            </a:prstTxWarp>
          </a:bodyPr>
          <a:lstStyle/>
          <a:p>
            <a:pPr lvl="0"/>
            <a:r>
              <a:rPr lang="en-GB" altLang="pl-PL"/>
              <a:t>Kliknij, aby edytować format tekstu tytułu</a:t>
            </a:r>
          </a:p>
        </p:txBody>
      </p:sp>
      <p:sp>
        <p:nvSpPr>
          <p:cNvPr id="1030" name="Rectangle 5"/>
          <p:cNvSpPr>
            <a:spLocks noGrp="1" noChangeArrowheads="1"/>
          </p:cNvSpPr>
          <p:nvPr>
            <p:ph type="body" idx="1"/>
          </p:nvPr>
        </p:nvSpPr>
        <p:spPr bwMode="auto">
          <a:xfrm>
            <a:off x="609601" y="3455988"/>
            <a:ext cx="10953751" cy="4062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0" tIns="7920" rIns="0" bIns="0" numCol="1" anchor="t" anchorCtr="0" compatLnSpc="1">
            <a:prstTxWarp prst="textNoShape">
              <a:avLst/>
            </a:prstTxWarp>
          </a:bodyPr>
          <a:lstStyle/>
          <a:p>
            <a:pPr lvl="0"/>
            <a:r>
              <a:rPr lang="en-GB" altLang="pl-PL"/>
              <a:t>Kliknij, aby edytować format tekstu konspektu</a:t>
            </a:r>
          </a:p>
          <a:p>
            <a:pPr lvl="1"/>
            <a:r>
              <a:rPr lang="en-GB" altLang="pl-PL"/>
              <a:t>Drugi poziom konspektu</a:t>
            </a:r>
          </a:p>
          <a:p>
            <a:pPr lvl="2"/>
            <a:r>
              <a:rPr lang="en-GB" altLang="pl-PL"/>
              <a:t>Trzeci poziom konspektu</a:t>
            </a:r>
          </a:p>
          <a:p>
            <a:pPr lvl="3"/>
            <a:r>
              <a:rPr lang="en-GB" altLang="pl-PL"/>
              <a:t>Czwarty poziom konspektu</a:t>
            </a:r>
          </a:p>
          <a:p>
            <a:pPr lvl="4"/>
            <a:r>
              <a:rPr lang="en-GB" altLang="pl-PL"/>
              <a:t>Piąty poziom konspektu</a:t>
            </a:r>
          </a:p>
          <a:p>
            <a:pPr lvl="4"/>
            <a:r>
              <a:rPr lang="en-GB" altLang="pl-PL"/>
              <a:t>Szósty poziom konspektu</a:t>
            </a:r>
          </a:p>
          <a:p>
            <a:pPr lvl="4"/>
            <a:r>
              <a:rPr lang="en-GB" altLang="pl-PL"/>
              <a:t>Siódmy poziom konspektu</a:t>
            </a:r>
          </a:p>
          <a:p>
            <a:pPr lvl="4"/>
            <a:r>
              <a:rPr lang="en-GB" altLang="pl-PL"/>
              <a:t>Ósmy poziom konspektu</a:t>
            </a:r>
          </a:p>
          <a:p>
            <a:pPr lvl="4"/>
            <a:r>
              <a:rPr lang="en-GB" altLang="pl-PL"/>
              <a:t>Dziewiąty poziom konspektu</a:t>
            </a:r>
          </a:p>
        </p:txBody>
      </p:sp>
      <p:pic>
        <p:nvPicPr>
          <p:cNvPr id="8" name="Picture 3">
            <a:extLst>
              <a:ext uri="{FF2B5EF4-FFF2-40B4-BE49-F238E27FC236}">
                <a16:creationId xmlns:a16="http://schemas.microsoft.com/office/drawing/2014/main" xmlns="" id="{C25B092C-D8A5-CB4E-BC33-3B0365B27DC5}"/>
              </a:ext>
            </a:extLst>
          </p:cNvPr>
          <p:cNvPicPr>
            <a:picLocks noChangeAspect="1" noChangeArrowheads="1"/>
          </p:cNvPicPr>
          <p:nvPr userDrawn="1"/>
        </p:nvPicPr>
        <p:blipFill>
          <a:blip r:embed="rId15">
            <a:extLst>
              <a:ext uri="{28A0092B-C50C-407E-A947-70E740481C1C}">
                <a14:useLocalDpi xmlns:a14="http://schemas.microsoft.com/office/drawing/2010/main" val="0"/>
              </a:ext>
            </a:extLst>
          </a:blip>
          <a:srcRect/>
          <a:stretch>
            <a:fillRect/>
          </a:stretch>
        </p:blipFill>
        <p:spPr bwMode="auto">
          <a:xfrm>
            <a:off x="514350" y="341313"/>
            <a:ext cx="1611313" cy="936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Tree>
    <p:extLst>
      <p:ext uri="{BB962C8B-B14F-4D97-AF65-F5344CB8AC3E}">
        <p14:creationId xmlns:p14="http://schemas.microsoft.com/office/powerpoint/2010/main" val="219402439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449263" rtl="0" eaLnBrk="0" fontAlgn="base" hangingPunct="0">
        <a:lnSpc>
          <a:spcPct val="103000"/>
        </a:lnSpc>
        <a:spcBef>
          <a:spcPct val="0"/>
        </a:spcBef>
        <a:spcAft>
          <a:spcPct val="0"/>
        </a:spcAft>
        <a:buClr>
          <a:srgbClr val="000000"/>
        </a:buClr>
        <a:buSzPct val="100000"/>
        <a:buFont typeface="Times New Roman" panose="02020603050405020304" pitchFamily="18" charset="0"/>
        <a:defRPr sz="2200" b="1">
          <a:solidFill>
            <a:srgbClr val="0084D1"/>
          </a:solidFill>
          <a:latin typeface="+mj-lt"/>
          <a:ea typeface="+mj-ea"/>
          <a:cs typeface="+mj-cs"/>
        </a:defRPr>
      </a:lvl1pPr>
      <a:lvl2pPr algn="l" defTabSz="449263" rtl="0" eaLnBrk="0" fontAlgn="base" hangingPunct="0">
        <a:lnSpc>
          <a:spcPct val="103000"/>
        </a:lnSpc>
        <a:spcBef>
          <a:spcPct val="0"/>
        </a:spcBef>
        <a:spcAft>
          <a:spcPct val="0"/>
        </a:spcAft>
        <a:buClr>
          <a:srgbClr val="000000"/>
        </a:buClr>
        <a:buSzPct val="100000"/>
        <a:buFont typeface="Times New Roman" panose="02020603050405020304" pitchFamily="18" charset="0"/>
        <a:defRPr sz="2200" b="1">
          <a:solidFill>
            <a:srgbClr val="0084D1"/>
          </a:solidFill>
          <a:latin typeface="Lucida Grande" charset="0"/>
          <a:ea typeface="SimSun" charset="-122"/>
        </a:defRPr>
      </a:lvl2pPr>
      <a:lvl3pPr algn="l" defTabSz="449263" rtl="0" eaLnBrk="0" fontAlgn="base" hangingPunct="0">
        <a:lnSpc>
          <a:spcPct val="103000"/>
        </a:lnSpc>
        <a:spcBef>
          <a:spcPct val="0"/>
        </a:spcBef>
        <a:spcAft>
          <a:spcPct val="0"/>
        </a:spcAft>
        <a:buClr>
          <a:srgbClr val="000000"/>
        </a:buClr>
        <a:buSzPct val="100000"/>
        <a:buFont typeface="Times New Roman" panose="02020603050405020304" pitchFamily="18" charset="0"/>
        <a:defRPr sz="2200" b="1">
          <a:solidFill>
            <a:srgbClr val="0084D1"/>
          </a:solidFill>
          <a:latin typeface="Lucida Grande" charset="0"/>
          <a:ea typeface="SimSun" charset="-122"/>
        </a:defRPr>
      </a:lvl3pPr>
      <a:lvl4pPr algn="l" defTabSz="449263" rtl="0" eaLnBrk="0" fontAlgn="base" hangingPunct="0">
        <a:lnSpc>
          <a:spcPct val="103000"/>
        </a:lnSpc>
        <a:spcBef>
          <a:spcPct val="0"/>
        </a:spcBef>
        <a:spcAft>
          <a:spcPct val="0"/>
        </a:spcAft>
        <a:buClr>
          <a:srgbClr val="000000"/>
        </a:buClr>
        <a:buSzPct val="100000"/>
        <a:buFont typeface="Times New Roman" panose="02020603050405020304" pitchFamily="18" charset="0"/>
        <a:defRPr sz="2200" b="1">
          <a:solidFill>
            <a:srgbClr val="0084D1"/>
          </a:solidFill>
          <a:latin typeface="Lucida Grande" charset="0"/>
          <a:ea typeface="SimSun" charset="-122"/>
        </a:defRPr>
      </a:lvl4pPr>
      <a:lvl5pPr algn="l" defTabSz="449263" rtl="0" eaLnBrk="0" fontAlgn="base" hangingPunct="0">
        <a:lnSpc>
          <a:spcPct val="103000"/>
        </a:lnSpc>
        <a:spcBef>
          <a:spcPct val="0"/>
        </a:spcBef>
        <a:spcAft>
          <a:spcPct val="0"/>
        </a:spcAft>
        <a:buClr>
          <a:srgbClr val="000000"/>
        </a:buClr>
        <a:buSzPct val="100000"/>
        <a:buFont typeface="Times New Roman" panose="02020603050405020304" pitchFamily="18" charset="0"/>
        <a:defRPr sz="2200" b="1">
          <a:solidFill>
            <a:srgbClr val="0084D1"/>
          </a:solidFill>
          <a:latin typeface="Lucida Grande" charset="0"/>
          <a:ea typeface="SimSun" charset="-122"/>
        </a:defRPr>
      </a:lvl5pPr>
      <a:lvl6pPr marL="2514600" indent="-228600" algn="l" defTabSz="449263" rtl="0" eaLnBrk="0" fontAlgn="base" hangingPunct="0">
        <a:lnSpc>
          <a:spcPct val="103000"/>
        </a:lnSpc>
        <a:spcBef>
          <a:spcPct val="0"/>
        </a:spcBef>
        <a:spcAft>
          <a:spcPct val="0"/>
        </a:spcAft>
        <a:buClr>
          <a:srgbClr val="000000"/>
        </a:buClr>
        <a:buSzPct val="100000"/>
        <a:buFont typeface="Times New Roman" pitchFamily="16" charset="0"/>
        <a:defRPr sz="2200" b="1">
          <a:solidFill>
            <a:srgbClr val="0084D1"/>
          </a:solidFill>
          <a:latin typeface="Lucida Grande" charset="0"/>
          <a:ea typeface="SimSun" charset="-122"/>
        </a:defRPr>
      </a:lvl6pPr>
      <a:lvl7pPr marL="2971800" indent="-228600" algn="l" defTabSz="449263" rtl="0" eaLnBrk="0" fontAlgn="base" hangingPunct="0">
        <a:lnSpc>
          <a:spcPct val="103000"/>
        </a:lnSpc>
        <a:spcBef>
          <a:spcPct val="0"/>
        </a:spcBef>
        <a:spcAft>
          <a:spcPct val="0"/>
        </a:spcAft>
        <a:buClr>
          <a:srgbClr val="000000"/>
        </a:buClr>
        <a:buSzPct val="100000"/>
        <a:buFont typeface="Times New Roman" pitchFamily="16" charset="0"/>
        <a:defRPr sz="2200" b="1">
          <a:solidFill>
            <a:srgbClr val="0084D1"/>
          </a:solidFill>
          <a:latin typeface="Lucida Grande" charset="0"/>
          <a:ea typeface="SimSun" charset="-122"/>
        </a:defRPr>
      </a:lvl7pPr>
      <a:lvl8pPr marL="3429000" indent="-228600" algn="l" defTabSz="449263" rtl="0" eaLnBrk="0" fontAlgn="base" hangingPunct="0">
        <a:lnSpc>
          <a:spcPct val="103000"/>
        </a:lnSpc>
        <a:spcBef>
          <a:spcPct val="0"/>
        </a:spcBef>
        <a:spcAft>
          <a:spcPct val="0"/>
        </a:spcAft>
        <a:buClr>
          <a:srgbClr val="000000"/>
        </a:buClr>
        <a:buSzPct val="100000"/>
        <a:buFont typeface="Times New Roman" pitchFamily="16" charset="0"/>
        <a:defRPr sz="2200" b="1">
          <a:solidFill>
            <a:srgbClr val="0084D1"/>
          </a:solidFill>
          <a:latin typeface="Lucida Grande" charset="0"/>
          <a:ea typeface="SimSun" charset="-122"/>
        </a:defRPr>
      </a:lvl8pPr>
      <a:lvl9pPr marL="3886200" indent="-228600" algn="l" defTabSz="449263" rtl="0" eaLnBrk="0" fontAlgn="base" hangingPunct="0">
        <a:lnSpc>
          <a:spcPct val="103000"/>
        </a:lnSpc>
        <a:spcBef>
          <a:spcPct val="0"/>
        </a:spcBef>
        <a:spcAft>
          <a:spcPct val="0"/>
        </a:spcAft>
        <a:buClr>
          <a:srgbClr val="000000"/>
        </a:buClr>
        <a:buSzPct val="100000"/>
        <a:buFont typeface="Times New Roman" pitchFamily="16" charset="0"/>
        <a:defRPr sz="2200" b="1">
          <a:solidFill>
            <a:srgbClr val="0084D1"/>
          </a:solidFill>
          <a:latin typeface="Lucida Grande" charset="0"/>
          <a:ea typeface="SimSun" charset="-122"/>
        </a:defRPr>
      </a:lvl9pPr>
    </p:titleStyle>
    <p:bodyStyle>
      <a:lvl1pPr marL="342900" indent="-342900" algn="l" defTabSz="449263" rtl="0" eaLnBrk="0" fontAlgn="base" hangingPunct="0">
        <a:lnSpc>
          <a:spcPct val="98000"/>
        </a:lnSpc>
        <a:spcBef>
          <a:spcPct val="0"/>
        </a:spcBef>
        <a:spcAft>
          <a:spcPts val="1425"/>
        </a:spcAft>
        <a:buClr>
          <a:srgbClr val="000000"/>
        </a:buClr>
        <a:buSzPct val="100000"/>
        <a:buFont typeface="Times New Roman" panose="02020603050405020304" pitchFamily="18" charset="0"/>
        <a:buChar char="•"/>
        <a:defRPr sz="3200">
          <a:solidFill>
            <a:srgbClr val="000000"/>
          </a:solidFill>
          <a:latin typeface="+mn-lt"/>
          <a:ea typeface="+mn-ea"/>
          <a:cs typeface="+mn-cs"/>
        </a:defRPr>
      </a:lvl1pPr>
      <a:lvl2pPr marL="742950" indent="-285750" algn="l" defTabSz="449263" rtl="0" eaLnBrk="0" fontAlgn="base" hangingPunct="0">
        <a:lnSpc>
          <a:spcPct val="98000"/>
        </a:lnSpc>
        <a:spcBef>
          <a:spcPct val="0"/>
        </a:spcBef>
        <a:spcAft>
          <a:spcPts val="1138"/>
        </a:spcAft>
        <a:buClr>
          <a:srgbClr val="000000"/>
        </a:buClr>
        <a:buSzPct val="100000"/>
        <a:buFont typeface="Times New Roman" panose="02020603050405020304" pitchFamily="18" charset="0"/>
        <a:buChar char="–"/>
        <a:defRPr sz="2400">
          <a:solidFill>
            <a:srgbClr val="000000"/>
          </a:solidFill>
          <a:latin typeface="+mn-lt"/>
          <a:ea typeface="+mn-ea"/>
        </a:defRPr>
      </a:lvl2pPr>
      <a:lvl3pPr marL="1143000" indent="-228600" algn="l" defTabSz="449263" rtl="0" eaLnBrk="0" fontAlgn="base" hangingPunct="0">
        <a:lnSpc>
          <a:spcPct val="98000"/>
        </a:lnSpc>
        <a:spcBef>
          <a:spcPct val="0"/>
        </a:spcBef>
        <a:spcAft>
          <a:spcPts val="850"/>
        </a:spcAft>
        <a:buClr>
          <a:srgbClr val="000000"/>
        </a:buClr>
        <a:buSzPct val="100000"/>
        <a:buFont typeface="Times New Roman" panose="02020603050405020304" pitchFamily="18" charset="0"/>
        <a:buChar char="•"/>
        <a:defRPr sz="2000">
          <a:solidFill>
            <a:srgbClr val="000000"/>
          </a:solidFill>
          <a:latin typeface="+mn-lt"/>
          <a:ea typeface="+mn-ea"/>
        </a:defRPr>
      </a:lvl3pPr>
      <a:lvl4pPr marL="1600200" indent="-228600" algn="l" defTabSz="449263" rtl="0" eaLnBrk="0" fontAlgn="base" hangingPunct="0">
        <a:lnSpc>
          <a:spcPct val="98000"/>
        </a:lnSpc>
        <a:spcBef>
          <a:spcPct val="0"/>
        </a:spcBef>
        <a:spcAft>
          <a:spcPts val="575"/>
        </a:spcAft>
        <a:buClr>
          <a:srgbClr val="000000"/>
        </a:buClr>
        <a:buSzPct val="100000"/>
        <a:buFont typeface="Times New Roman" panose="02020603050405020304" pitchFamily="18" charset="0"/>
        <a:buChar char="–"/>
        <a:defRPr sz="2000">
          <a:solidFill>
            <a:srgbClr val="000000"/>
          </a:solidFill>
          <a:latin typeface="+mn-lt"/>
          <a:ea typeface="+mn-ea"/>
        </a:defRPr>
      </a:lvl4pPr>
      <a:lvl5pPr marL="2057400" indent="-228600" algn="l" defTabSz="449263" rtl="0" eaLnBrk="0" fontAlgn="base" hangingPunct="0">
        <a:lnSpc>
          <a:spcPct val="98000"/>
        </a:lnSpc>
        <a:spcBef>
          <a:spcPct val="0"/>
        </a:spcBef>
        <a:spcAft>
          <a:spcPts val="288"/>
        </a:spcAft>
        <a:buClr>
          <a:srgbClr val="000000"/>
        </a:buClr>
        <a:buSzPct val="100000"/>
        <a:buFont typeface="Times New Roman" panose="02020603050405020304" pitchFamily="18" charset="0"/>
        <a:buChar char="»"/>
        <a:defRPr sz="2000">
          <a:solidFill>
            <a:srgbClr val="000000"/>
          </a:solidFill>
          <a:latin typeface="+mn-lt"/>
          <a:ea typeface="+mn-ea"/>
        </a:defRPr>
      </a:lvl5pPr>
      <a:lvl6pPr marL="2514600" indent="-228600" algn="l" defTabSz="449263" rtl="0" eaLnBrk="0" fontAlgn="base" hangingPunct="0">
        <a:lnSpc>
          <a:spcPct val="98000"/>
        </a:lnSpc>
        <a:spcBef>
          <a:spcPct val="0"/>
        </a:spcBef>
        <a:spcAft>
          <a:spcPts val="288"/>
        </a:spcAft>
        <a:buClr>
          <a:srgbClr val="000000"/>
        </a:buClr>
        <a:buSzPct val="100000"/>
        <a:buFont typeface="Times New Roman" pitchFamily="16" charset="0"/>
        <a:defRPr sz="2000">
          <a:solidFill>
            <a:srgbClr val="000000"/>
          </a:solidFill>
          <a:latin typeface="+mn-lt"/>
          <a:ea typeface="+mn-ea"/>
        </a:defRPr>
      </a:lvl6pPr>
      <a:lvl7pPr marL="2971800" indent="-228600" algn="l" defTabSz="449263" rtl="0" eaLnBrk="0" fontAlgn="base" hangingPunct="0">
        <a:lnSpc>
          <a:spcPct val="98000"/>
        </a:lnSpc>
        <a:spcBef>
          <a:spcPct val="0"/>
        </a:spcBef>
        <a:spcAft>
          <a:spcPts val="288"/>
        </a:spcAft>
        <a:buClr>
          <a:srgbClr val="000000"/>
        </a:buClr>
        <a:buSzPct val="100000"/>
        <a:buFont typeface="Times New Roman" pitchFamily="16" charset="0"/>
        <a:defRPr sz="2000">
          <a:solidFill>
            <a:srgbClr val="000000"/>
          </a:solidFill>
          <a:latin typeface="+mn-lt"/>
          <a:ea typeface="+mn-ea"/>
        </a:defRPr>
      </a:lvl7pPr>
      <a:lvl8pPr marL="3429000" indent="-228600" algn="l" defTabSz="449263" rtl="0" eaLnBrk="0" fontAlgn="base" hangingPunct="0">
        <a:lnSpc>
          <a:spcPct val="98000"/>
        </a:lnSpc>
        <a:spcBef>
          <a:spcPct val="0"/>
        </a:spcBef>
        <a:spcAft>
          <a:spcPts val="288"/>
        </a:spcAft>
        <a:buClr>
          <a:srgbClr val="000000"/>
        </a:buClr>
        <a:buSzPct val="100000"/>
        <a:buFont typeface="Times New Roman" pitchFamily="16" charset="0"/>
        <a:defRPr sz="2000">
          <a:solidFill>
            <a:srgbClr val="000000"/>
          </a:solidFill>
          <a:latin typeface="+mn-lt"/>
          <a:ea typeface="+mn-ea"/>
        </a:defRPr>
      </a:lvl8pPr>
      <a:lvl9pPr marL="3886200" indent="-228600" algn="l" defTabSz="449263" rtl="0" eaLnBrk="0" fontAlgn="base" hangingPunct="0">
        <a:lnSpc>
          <a:spcPct val="98000"/>
        </a:lnSpc>
        <a:spcBef>
          <a:spcPct val="0"/>
        </a:spcBef>
        <a:spcAft>
          <a:spcPts val="288"/>
        </a:spcAft>
        <a:buClr>
          <a:srgbClr val="000000"/>
        </a:buClr>
        <a:buSzPct val="100000"/>
        <a:buFont typeface="Times New Roman" pitchFamily="16" charset="0"/>
        <a:defRPr sz="2000">
          <a:solidFill>
            <a:srgbClr val="000000"/>
          </a:solidFill>
          <a:latin typeface="+mn-lt"/>
          <a:ea typeface="+mn-ea"/>
        </a:defRPr>
      </a:lvl9pPr>
    </p:bodyStyle>
    <p:other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6" name="Rectangle 1"/>
          <p:cNvSpPr>
            <a:spLocks noGrp="1" noChangeArrowheads="1"/>
          </p:cNvSpPr>
          <p:nvPr>
            <p:ph type="title"/>
          </p:nvPr>
        </p:nvSpPr>
        <p:spPr bwMode="auto">
          <a:xfrm>
            <a:off x="383118" y="746126"/>
            <a:ext cx="11423649" cy="969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0" tIns="0" rIns="0" bIns="0" numCol="1" anchor="t" anchorCtr="0" compatLnSpc="1">
            <a:prstTxWarp prst="textNoShape">
              <a:avLst/>
            </a:prstTxWarp>
          </a:bodyPr>
          <a:lstStyle/>
          <a:p>
            <a:pPr lvl="0"/>
            <a:r>
              <a:rPr lang="en-GB" altLang="pl-PL"/>
              <a:t>Kliknij, aby edytować format tekstu tytułu</a:t>
            </a:r>
          </a:p>
        </p:txBody>
      </p:sp>
      <p:sp>
        <p:nvSpPr>
          <p:cNvPr id="1027" name="Rectangle 2"/>
          <p:cNvSpPr>
            <a:spLocks noGrp="1" noChangeArrowheads="1"/>
          </p:cNvSpPr>
          <p:nvPr>
            <p:ph type="body" idx="1"/>
          </p:nvPr>
        </p:nvSpPr>
        <p:spPr bwMode="auto">
          <a:xfrm>
            <a:off x="383118" y="1820863"/>
            <a:ext cx="11423649" cy="3811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0" tIns="0" rIns="0" bIns="0" numCol="1" anchor="t" anchorCtr="0" compatLnSpc="1">
            <a:prstTxWarp prst="textNoShape">
              <a:avLst/>
            </a:prstTxWarp>
          </a:bodyPr>
          <a:lstStyle/>
          <a:p>
            <a:pPr lvl="0"/>
            <a:r>
              <a:rPr lang="en-GB" altLang="pl-PL" dirty="0" err="1"/>
              <a:t>Kliknij</a:t>
            </a:r>
            <a:r>
              <a:rPr lang="en-GB" altLang="pl-PL" dirty="0"/>
              <a:t>, aby </a:t>
            </a:r>
            <a:r>
              <a:rPr lang="en-GB" altLang="pl-PL" dirty="0" err="1"/>
              <a:t>edytować</a:t>
            </a:r>
            <a:r>
              <a:rPr lang="en-GB" altLang="pl-PL" dirty="0"/>
              <a:t> format </a:t>
            </a:r>
            <a:r>
              <a:rPr lang="en-GB" altLang="pl-PL" dirty="0" err="1"/>
              <a:t>tekstu</a:t>
            </a:r>
            <a:r>
              <a:rPr lang="en-GB" altLang="pl-PL" dirty="0"/>
              <a:t> </a:t>
            </a:r>
            <a:r>
              <a:rPr lang="en-GB" altLang="pl-PL" dirty="0" err="1"/>
              <a:t>konspektu</a:t>
            </a:r>
            <a:endParaRPr lang="en-GB" altLang="pl-PL" dirty="0"/>
          </a:p>
          <a:p>
            <a:pPr lvl="1"/>
            <a:r>
              <a:rPr lang="en-GB" altLang="pl-PL" dirty="0" err="1"/>
              <a:t>Drugi</a:t>
            </a:r>
            <a:r>
              <a:rPr lang="en-GB" altLang="pl-PL" dirty="0"/>
              <a:t> </a:t>
            </a:r>
            <a:r>
              <a:rPr lang="en-GB" altLang="pl-PL" dirty="0" err="1"/>
              <a:t>poziom</a:t>
            </a:r>
            <a:r>
              <a:rPr lang="en-GB" altLang="pl-PL" dirty="0"/>
              <a:t> </a:t>
            </a:r>
            <a:r>
              <a:rPr lang="en-GB" altLang="pl-PL" dirty="0" err="1"/>
              <a:t>konspektu</a:t>
            </a:r>
            <a:endParaRPr lang="en-GB" altLang="pl-PL" dirty="0"/>
          </a:p>
          <a:p>
            <a:pPr lvl="2"/>
            <a:r>
              <a:rPr lang="en-GB" altLang="pl-PL" dirty="0" err="1"/>
              <a:t>Trzeci</a:t>
            </a:r>
            <a:r>
              <a:rPr lang="en-GB" altLang="pl-PL" dirty="0"/>
              <a:t> </a:t>
            </a:r>
            <a:r>
              <a:rPr lang="en-GB" altLang="pl-PL" dirty="0" err="1"/>
              <a:t>poziom</a:t>
            </a:r>
            <a:r>
              <a:rPr lang="en-GB" altLang="pl-PL" dirty="0"/>
              <a:t> </a:t>
            </a:r>
            <a:r>
              <a:rPr lang="en-GB" altLang="pl-PL" dirty="0" err="1"/>
              <a:t>konspektu</a:t>
            </a:r>
            <a:endParaRPr lang="en-GB" altLang="pl-PL" dirty="0"/>
          </a:p>
          <a:p>
            <a:pPr lvl="3"/>
            <a:r>
              <a:rPr lang="en-GB" altLang="pl-PL" dirty="0" err="1"/>
              <a:t>Czwarty</a:t>
            </a:r>
            <a:r>
              <a:rPr lang="en-GB" altLang="pl-PL" dirty="0"/>
              <a:t> </a:t>
            </a:r>
            <a:r>
              <a:rPr lang="en-GB" altLang="pl-PL" dirty="0" err="1"/>
              <a:t>poziom</a:t>
            </a:r>
            <a:r>
              <a:rPr lang="en-GB" altLang="pl-PL" dirty="0"/>
              <a:t> </a:t>
            </a:r>
            <a:r>
              <a:rPr lang="en-GB" altLang="pl-PL" dirty="0" err="1"/>
              <a:t>konspektu</a:t>
            </a:r>
            <a:endParaRPr lang="en-GB" altLang="pl-PL" dirty="0"/>
          </a:p>
          <a:p>
            <a:pPr lvl="4"/>
            <a:r>
              <a:rPr lang="en-GB" altLang="pl-PL" dirty="0" err="1"/>
              <a:t>Piąty</a:t>
            </a:r>
            <a:r>
              <a:rPr lang="en-GB" altLang="pl-PL" dirty="0"/>
              <a:t> </a:t>
            </a:r>
            <a:r>
              <a:rPr lang="en-GB" altLang="pl-PL" dirty="0" err="1"/>
              <a:t>poziom</a:t>
            </a:r>
            <a:r>
              <a:rPr lang="en-GB" altLang="pl-PL" dirty="0"/>
              <a:t> </a:t>
            </a:r>
            <a:r>
              <a:rPr lang="en-GB" altLang="pl-PL" dirty="0" err="1"/>
              <a:t>konspektu</a:t>
            </a:r>
            <a:endParaRPr lang="en-GB" altLang="pl-PL" dirty="0"/>
          </a:p>
          <a:p>
            <a:pPr lvl="4"/>
            <a:r>
              <a:rPr lang="en-GB" altLang="pl-PL" dirty="0" err="1"/>
              <a:t>Szósty</a:t>
            </a:r>
            <a:r>
              <a:rPr lang="en-GB" altLang="pl-PL" dirty="0"/>
              <a:t> </a:t>
            </a:r>
            <a:r>
              <a:rPr lang="en-GB" altLang="pl-PL" dirty="0" err="1"/>
              <a:t>poziom</a:t>
            </a:r>
            <a:r>
              <a:rPr lang="en-GB" altLang="pl-PL" dirty="0"/>
              <a:t> </a:t>
            </a:r>
            <a:r>
              <a:rPr lang="en-GB" altLang="pl-PL" dirty="0" err="1"/>
              <a:t>konspektu</a:t>
            </a:r>
            <a:endParaRPr lang="en-GB" altLang="pl-PL" dirty="0"/>
          </a:p>
          <a:p>
            <a:pPr lvl="4"/>
            <a:r>
              <a:rPr lang="en-GB" altLang="pl-PL" dirty="0" err="1"/>
              <a:t>Siódmy</a:t>
            </a:r>
            <a:r>
              <a:rPr lang="en-GB" altLang="pl-PL" dirty="0"/>
              <a:t> </a:t>
            </a:r>
            <a:r>
              <a:rPr lang="en-GB" altLang="pl-PL" dirty="0" err="1"/>
              <a:t>poziom</a:t>
            </a:r>
            <a:r>
              <a:rPr lang="en-GB" altLang="pl-PL" dirty="0"/>
              <a:t> </a:t>
            </a:r>
            <a:r>
              <a:rPr lang="en-GB" altLang="pl-PL" dirty="0" err="1"/>
              <a:t>konspektu</a:t>
            </a:r>
            <a:endParaRPr lang="en-GB" altLang="pl-PL" dirty="0"/>
          </a:p>
          <a:p>
            <a:pPr lvl="4"/>
            <a:r>
              <a:rPr lang="en-GB" altLang="pl-PL" dirty="0" err="1"/>
              <a:t>Ósmy</a:t>
            </a:r>
            <a:r>
              <a:rPr lang="en-GB" altLang="pl-PL" dirty="0"/>
              <a:t> </a:t>
            </a:r>
            <a:r>
              <a:rPr lang="en-GB" altLang="pl-PL" dirty="0" err="1"/>
              <a:t>poziom</a:t>
            </a:r>
            <a:r>
              <a:rPr lang="en-GB" altLang="pl-PL" dirty="0"/>
              <a:t> </a:t>
            </a:r>
            <a:r>
              <a:rPr lang="en-GB" altLang="pl-PL" dirty="0" err="1"/>
              <a:t>konspektu</a:t>
            </a:r>
            <a:endParaRPr lang="en-GB" altLang="pl-PL" dirty="0"/>
          </a:p>
          <a:p>
            <a:pPr lvl="4"/>
            <a:r>
              <a:rPr lang="en-GB" altLang="pl-PL" dirty="0" err="1"/>
              <a:t>Dziewiąty</a:t>
            </a:r>
            <a:r>
              <a:rPr lang="en-GB" altLang="pl-PL" dirty="0"/>
              <a:t> </a:t>
            </a:r>
            <a:r>
              <a:rPr lang="en-GB" altLang="pl-PL" dirty="0" err="1"/>
              <a:t>poziom</a:t>
            </a:r>
            <a:r>
              <a:rPr lang="en-GB" altLang="pl-PL" dirty="0"/>
              <a:t> </a:t>
            </a:r>
            <a:r>
              <a:rPr lang="en-GB" altLang="pl-PL" dirty="0" err="1"/>
              <a:t>konspektu</a:t>
            </a:r>
            <a:endParaRPr lang="en-GB" altLang="pl-PL" dirty="0"/>
          </a:p>
        </p:txBody>
      </p:sp>
      <p:sp>
        <p:nvSpPr>
          <p:cNvPr id="1028" name="Rectangle 3"/>
          <p:cNvSpPr>
            <a:spLocks noChangeArrowheads="1"/>
          </p:cNvSpPr>
          <p:nvPr/>
        </p:nvSpPr>
        <p:spPr bwMode="auto">
          <a:xfrm>
            <a:off x="8921751" y="6092825"/>
            <a:ext cx="3263900" cy="730250"/>
          </a:xfrm>
          <a:prstGeom prst="rect">
            <a:avLst/>
          </a:prstGeom>
          <a:blipFill dpi="0" rotWithShape="0">
            <a:blip r:embed="rId14"/>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lIns="90000" tIns="62640" rIns="90000" bIns="46800" anchor="ctr"/>
          <a:lstStyle>
            <a:lvl1pPr>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SimSun" panose="02010600030101010101" pitchFamily="2" charset="-122"/>
              </a:defRPr>
            </a:lvl1pPr>
            <a:lvl2pPr>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SimSun" panose="02010600030101010101" pitchFamily="2" charset="-122"/>
              </a:defRPr>
            </a:lvl2pPr>
            <a:lvl3pPr>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SimSun" panose="02010600030101010101" pitchFamily="2" charset="-122"/>
              </a:defRPr>
            </a:lvl3pPr>
            <a:lvl4pPr>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SimSun" panose="02010600030101010101" pitchFamily="2" charset="-122"/>
              </a:defRPr>
            </a:lvl4pPr>
            <a:lvl5pPr>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SimSun" panose="02010600030101010101" pitchFamily="2" charset="-122"/>
              </a:defRPr>
            </a:lvl5pPr>
            <a:lvl6pPr marL="25146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SimSun" panose="02010600030101010101" pitchFamily="2" charset="-122"/>
              </a:defRPr>
            </a:lvl6pPr>
            <a:lvl7pPr marL="29718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SimSun" panose="02010600030101010101" pitchFamily="2" charset="-122"/>
              </a:defRPr>
            </a:lvl7pPr>
            <a:lvl8pPr marL="34290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SimSun" panose="02010600030101010101" pitchFamily="2" charset="-122"/>
              </a:defRPr>
            </a:lvl8pPr>
            <a:lvl9pPr marL="3886200" indent="-228600" defTabSz="449263" eaLnBrk="0" fontAlgn="base" hangingPunct="0">
              <a:spcBef>
                <a:spcPct val="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SimSun" panose="02010600030101010101" pitchFamily="2" charset="-122"/>
              </a:defRPr>
            </a:lvl9pPr>
          </a:lstStyle>
          <a:p>
            <a:pPr algn="ctr" defTabSz="449263" fontAlgn="base">
              <a:lnSpc>
                <a:spcPct val="93000"/>
              </a:lnSpc>
              <a:spcBef>
                <a:spcPct val="0"/>
              </a:spcBef>
              <a:spcAft>
                <a:spcPct val="0"/>
              </a:spcAft>
              <a:buClrTx/>
              <a:buFontTx/>
              <a:buNone/>
              <a:defRPr/>
            </a:pPr>
            <a:r>
              <a:rPr lang="pl-PL" altLang="pl-PL" sz="1800" dirty="0">
                <a:solidFill>
                  <a:srgbClr val="000000"/>
                </a:solidFill>
              </a:rPr>
              <a:t> </a:t>
            </a:r>
          </a:p>
        </p:txBody>
      </p:sp>
      <p:sp>
        <p:nvSpPr>
          <p:cNvPr id="1029" name="Line 5"/>
          <p:cNvSpPr>
            <a:spLocks noChangeShapeType="1"/>
          </p:cNvSpPr>
          <p:nvPr/>
        </p:nvSpPr>
        <p:spPr bwMode="auto">
          <a:xfrm>
            <a:off x="584201" y="720725"/>
            <a:ext cx="11120967" cy="1588"/>
          </a:xfrm>
          <a:prstGeom prst="line">
            <a:avLst/>
          </a:prstGeom>
          <a:noFill/>
          <a:ln w="10080" cap="sq">
            <a:solidFill>
              <a:srgbClr val="0084D1"/>
            </a:solidFill>
            <a:miter lim="800000"/>
            <a:headEnd/>
            <a:tailEnd/>
          </a:ln>
          <a:extLst>
            <a:ext uri="{909E8E84-426E-40DD-AFC4-6F175D3DCCD1}">
              <a14:hiddenFill xmlns:a14="http://schemas.microsoft.com/office/drawing/2010/main">
                <a:noFill/>
              </a14:hiddenFill>
            </a:ext>
          </a:extLst>
        </p:spPr>
        <p:txBody>
          <a:bodyPr/>
          <a:lstStyle/>
          <a:p>
            <a:pPr defTabSz="449263" eaLnBrk="0" fontAlgn="base" hangingPunct="0">
              <a:spcBef>
                <a:spcPct val="0"/>
              </a:spcBef>
              <a:spcAft>
                <a:spcPct val="0"/>
              </a:spcAft>
            </a:pPr>
            <a:endParaRPr lang="pl-PL" sz="1800" dirty="0">
              <a:solidFill>
                <a:srgbClr val="FFFFFF"/>
              </a:solidFill>
              <a:latin typeface="Arial" panose="020B0604020202020204" pitchFamily="34" charset="0"/>
            </a:endParaRPr>
          </a:p>
        </p:txBody>
      </p:sp>
      <p:sp>
        <p:nvSpPr>
          <p:cNvPr id="1030" name="Line 6"/>
          <p:cNvSpPr>
            <a:spLocks noChangeShapeType="1"/>
          </p:cNvSpPr>
          <p:nvPr/>
        </p:nvSpPr>
        <p:spPr bwMode="auto">
          <a:xfrm>
            <a:off x="529167" y="6191250"/>
            <a:ext cx="11120967" cy="1588"/>
          </a:xfrm>
          <a:prstGeom prst="line">
            <a:avLst/>
          </a:prstGeom>
          <a:noFill/>
          <a:ln w="10080" cap="sq">
            <a:solidFill>
              <a:srgbClr val="0084D1"/>
            </a:solidFill>
            <a:miter lim="800000"/>
            <a:headEnd/>
            <a:tailEnd/>
          </a:ln>
          <a:extLst>
            <a:ext uri="{909E8E84-426E-40DD-AFC4-6F175D3DCCD1}">
              <a14:hiddenFill xmlns:a14="http://schemas.microsoft.com/office/drawing/2010/main">
                <a:noFill/>
              </a14:hiddenFill>
            </a:ext>
          </a:extLst>
        </p:spPr>
        <p:txBody>
          <a:bodyPr/>
          <a:lstStyle/>
          <a:p>
            <a:pPr defTabSz="449263" eaLnBrk="0" fontAlgn="base" hangingPunct="0">
              <a:spcBef>
                <a:spcPct val="0"/>
              </a:spcBef>
              <a:spcAft>
                <a:spcPct val="0"/>
              </a:spcAft>
            </a:pPr>
            <a:endParaRPr lang="pl-PL" sz="1800" dirty="0">
              <a:solidFill>
                <a:srgbClr val="FFFFFF"/>
              </a:solidFill>
              <a:latin typeface="Arial" panose="020B0604020202020204" pitchFamily="34" charset="0"/>
            </a:endParaRPr>
          </a:p>
        </p:txBody>
      </p:sp>
      <p:sp>
        <p:nvSpPr>
          <p:cNvPr id="1031" name="Line 7"/>
          <p:cNvSpPr>
            <a:spLocks noChangeShapeType="1"/>
          </p:cNvSpPr>
          <p:nvPr/>
        </p:nvSpPr>
        <p:spPr bwMode="auto">
          <a:xfrm>
            <a:off x="577851" y="714375"/>
            <a:ext cx="11120967" cy="1588"/>
          </a:xfrm>
          <a:prstGeom prst="line">
            <a:avLst/>
          </a:prstGeom>
          <a:noFill/>
          <a:ln w="10080" cap="sq">
            <a:solidFill>
              <a:srgbClr val="0084D1"/>
            </a:solidFill>
            <a:miter lim="800000"/>
            <a:headEnd/>
            <a:tailEnd/>
          </a:ln>
          <a:extLst>
            <a:ext uri="{909E8E84-426E-40DD-AFC4-6F175D3DCCD1}">
              <a14:hiddenFill xmlns:a14="http://schemas.microsoft.com/office/drawing/2010/main">
                <a:noFill/>
              </a14:hiddenFill>
            </a:ext>
          </a:extLst>
        </p:spPr>
        <p:txBody>
          <a:bodyPr/>
          <a:lstStyle/>
          <a:p>
            <a:pPr defTabSz="449263" eaLnBrk="0" fontAlgn="base" hangingPunct="0">
              <a:spcBef>
                <a:spcPct val="0"/>
              </a:spcBef>
              <a:spcAft>
                <a:spcPct val="0"/>
              </a:spcAft>
            </a:pPr>
            <a:endParaRPr lang="pl-PL" sz="1800" dirty="0">
              <a:solidFill>
                <a:srgbClr val="FFFFFF"/>
              </a:solidFill>
              <a:latin typeface="Arial" panose="020B0604020202020204" pitchFamily="34" charset="0"/>
            </a:endParaRPr>
          </a:p>
        </p:txBody>
      </p:sp>
      <p:sp>
        <p:nvSpPr>
          <p:cNvPr id="1032" name="Text Box 8"/>
          <p:cNvSpPr txBox="1">
            <a:spLocks noChangeArrowheads="1"/>
          </p:cNvSpPr>
          <p:nvPr/>
        </p:nvSpPr>
        <p:spPr bwMode="auto">
          <a:xfrm>
            <a:off x="603252" y="6391275"/>
            <a:ext cx="5149849" cy="304800"/>
          </a:xfrm>
          <a:prstGeom prst="rect">
            <a:avLst/>
          </a:prstGeom>
          <a:noFill/>
          <a:ln w="9525" cap="flat">
            <a:noFill/>
            <a:round/>
            <a:headEnd/>
            <a:tailEnd/>
          </a:ln>
          <a:effectLst/>
        </p:spPr>
        <p:txBody>
          <a:bodyPr lIns="0" tIns="2880" rIns="0" bIns="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SimSun" panose="02010600030101010101" pitchFamily="2"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SimSun" panose="02010600030101010101" pitchFamily="2"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SimSun" panose="02010600030101010101" pitchFamily="2"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SimSun" panose="02010600030101010101" pitchFamily="2"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SimSun" panose="02010600030101010101" pitchFamily="2" charset="-122"/>
              </a:defRPr>
            </a:lvl5pPr>
            <a:lvl6pPr marL="25146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SimSun" panose="02010600030101010101" pitchFamily="2" charset="-122"/>
              </a:defRPr>
            </a:lvl6pPr>
            <a:lvl7pPr marL="29718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SimSun" panose="02010600030101010101" pitchFamily="2" charset="-122"/>
              </a:defRPr>
            </a:lvl7pPr>
            <a:lvl8pPr marL="34290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SimSun" panose="02010600030101010101" pitchFamily="2" charset="-122"/>
              </a:defRPr>
            </a:lvl8pPr>
            <a:lvl9pPr marL="3886200" indent="-228600" defTabSz="449263"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SimSun" panose="02010600030101010101" pitchFamily="2" charset="-122"/>
              </a:defRPr>
            </a:lvl9pPr>
          </a:lstStyle>
          <a:p>
            <a:pPr defTabSz="449263" fontAlgn="base">
              <a:lnSpc>
                <a:spcPct val="98000"/>
              </a:lnSpc>
              <a:spcBef>
                <a:spcPct val="0"/>
              </a:spcBef>
              <a:spcAft>
                <a:spcPct val="0"/>
              </a:spcAft>
              <a:buSzPct val="100000"/>
            </a:pPr>
            <a:fld id="{A861F0F2-3A10-42BC-A76D-32547031AAD9}" type="slidenum">
              <a:rPr lang="pl-PL" altLang="pl-PL" sz="1200" b="1" smtClean="0">
                <a:solidFill>
                  <a:srgbClr val="0084D1"/>
                </a:solidFill>
                <a:latin typeface="Lucida Grande" charset="0"/>
                <a:ea typeface="Arial Unicode MS" panose="020B0604020202020204" pitchFamily="34" charset="-128"/>
                <a:cs typeface="Arial Unicode MS" panose="020B0604020202020204" pitchFamily="34" charset="-128"/>
              </a:rPr>
              <a:pPr defTabSz="449263" fontAlgn="base">
                <a:lnSpc>
                  <a:spcPct val="98000"/>
                </a:lnSpc>
                <a:spcBef>
                  <a:spcPct val="0"/>
                </a:spcBef>
                <a:spcAft>
                  <a:spcPct val="0"/>
                </a:spcAft>
                <a:buSzPct val="100000"/>
              </a:pPr>
              <a:t>‹#›</a:t>
            </a:fld>
            <a:r>
              <a:rPr lang="pl-PL" altLang="pl-PL" sz="1200" b="1" dirty="0" smtClean="0">
                <a:solidFill>
                  <a:srgbClr val="0084D1"/>
                </a:solidFill>
                <a:latin typeface="Lucida Grande" charset="0"/>
                <a:ea typeface="Arial Unicode MS" panose="020B0604020202020204" pitchFamily="34" charset="-128"/>
                <a:cs typeface="Arial Unicode MS" panose="020B0604020202020204" pitchFamily="34" charset="-128"/>
              </a:rPr>
              <a:t> – </a:t>
            </a:r>
            <a:r>
              <a:rPr lang="pl-PL" altLang="pl-PL" sz="1200" dirty="0" smtClean="0">
                <a:solidFill>
                  <a:srgbClr val="0084D1"/>
                </a:solidFill>
                <a:latin typeface="Lucida Grande" charset="0"/>
                <a:ea typeface="Arial Unicode MS" panose="020B0604020202020204" pitchFamily="34" charset="-128"/>
                <a:cs typeface="Arial Unicode MS" panose="020B0604020202020204" pitchFamily="34" charset="-128"/>
              </a:rPr>
              <a:t>Lektor</a:t>
            </a:r>
            <a:r>
              <a:rPr lang="pl-PL" altLang="pl-PL" sz="1200" dirty="0" smtClean="0">
                <a:solidFill>
                  <a:srgbClr val="0084D1"/>
                </a:solidFill>
                <a:latin typeface="Lucida Grande" charset="0"/>
                <a:ea typeface="Arial Unicode MS" panose="020B0604020202020204" pitchFamily="34" charset="-128"/>
                <a:cs typeface="Arial Unicode MS" panose="020B0604020202020204" pitchFamily="34" charset="-128"/>
              </a:rPr>
              <a:t>: </a:t>
            </a:r>
            <a:r>
              <a:rPr lang="pl-PL" altLang="pl-PL" sz="1200" dirty="0">
                <a:solidFill>
                  <a:srgbClr val="0084D1"/>
                </a:solidFill>
                <a:latin typeface="Lucida Grande" charset="0"/>
                <a:ea typeface="Arial Unicode MS" panose="020B0604020202020204" pitchFamily="34" charset="-128"/>
                <a:cs typeface="Arial Unicode MS" panose="020B0604020202020204" pitchFamily="34" charset="-128"/>
              </a:rPr>
              <a:t>dr Andrzej Dmowski</a:t>
            </a:r>
          </a:p>
        </p:txBody>
      </p:sp>
      <p:pic>
        <p:nvPicPr>
          <p:cNvPr id="11" name="Picture 3">
            <a:extLst>
              <a:ext uri="{FF2B5EF4-FFF2-40B4-BE49-F238E27FC236}">
                <a16:creationId xmlns:a16="http://schemas.microsoft.com/office/drawing/2014/main" xmlns="" id="{264C8952-8FE0-704D-AAF3-869BA91CE7BC}"/>
              </a:ext>
            </a:extLst>
          </p:cNvPr>
          <p:cNvPicPr>
            <a:picLocks noChangeAspect="1" noChangeArrowheads="1"/>
          </p:cNvPicPr>
          <p:nvPr userDrawn="1"/>
        </p:nvPicPr>
        <p:blipFill>
          <a:blip r:embed="rId15" cstate="print">
            <a:extLst>
              <a:ext uri="{28A0092B-C50C-407E-A947-70E740481C1C}">
                <a14:useLocalDpi xmlns:a14="http://schemas.microsoft.com/office/drawing/2010/main" val="0"/>
              </a:ext>
            </a:extLst>
          </a:blip>
          <a:srcRect/>
          <a:stretch>
            <a:fillRect/>
          </a:stretch>
        </p:blipFill>
        <p:spPr bwMode="auto">
          <a:xfrm>
            <a:off x="587754" y="35815"/>
            <a:ext cx="1142706" cy="664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Tree>
    <p:extLst>
      <p:ext uri="{BB962C8B-B14F-4D97-AF65-F5344CB8AC3E}">
        <p14:creationId xmlns:p14="http://schemas.microsoft.com/office/powerpoint/2010/main" val="3814871869"/>
      </p:ext>
    </p:extLst>
  </p:cSld>
  <p:clrMap bg1="lt1" tx1="dk1" bg2="lt2" tx2="dk2" accent1="accent1" accent2="accent2" accent3="accent3" accent4="accent4" accent5="accent5" accent6="accent6" hlink="hlink" folHlink="folHlink"/>
  <p:sldLayoutIdLst>
    <p:sldLayoutId id="2147484184" r:id="rId1"/>
    <p:sldLayoutId id="2147484185" r:id="rId2"/>
    <p:sldLayoutId id="2147484186" r:id="rId3"/>
    <p:sldLayoutId id="2147484187" r:id="rId4"/>
    <p:sldLayoutId id="2147484188" r:id="rId5"/>
    <p:sldLayoutId id="2147484189" r:id="rId6"/>
    <p:sldLayoutId id="2147484190" r:id="rId7"/>
    <p:sldLayoutId id="2147484191" r:id="rId8"/>
    <p:sldLayoutId id="2147484192" r:id="rId9"/>
    <p:sldLayoutId id="2147484193" r:id="rId10"/>
    <p:sldLayoutId id="2147484194" r:id="rId11"/>
    <p:sldLayoutId id="2147484195" r:id="rId12"/>
  </p:sldLayoutIdLst>
  <p:txStyles>
    <p:titleStyle>
      <a:lvl1pPr algn="l" defTabSz="449263" rtl="0" eaLnBrk="0" fontAlgn="base" hangingPunct="0">
        <a:lnSpc>
          <a:spcPct val="105000"/>
        </a:lnSpc>
        <a:spcBef>
          <a:spcPct val="0"/>
        </a:spcBef>
        <a:spcAft>
          <a:spcPct val="0"/>
        </a:spcAft>
        <a:buClr>
          <a:srgbClr val="000000"/>
        </a:buClr>
        <a:buSzPct val="100000"/>
        <a:buFont typeface="Times New Roman" panose="02020603050405020304" pitchFamily="18" charset="0"/>
        <a:defRPr sz="2400" b="1">
          <a:solidFill>
            <a:srgbClr val="ED1A3B"/>
          </a:solidFill>
          <a:latin typeface="+mj-lt"/>
          <a:ea typeface="+mj-ea"/>
          <a:cs typeface="+mj-cs"/>
        </a:defRPr>
      </a:lvl1pPr>
      <a:lvl2pPr algn="l" defTabSz="449263" rtl="0" eaLnBrk="0" fontAlgn="base" hangingPunct="0">
        <a:lnSpc>
          <a:spcPct val="105000"/>
        </a:lnSpc>
        <a:spcBef>
          <a:spcPct val="0"/>
        </a:spcBef>
        <a:spcAft>
          <a:spcPct val="0"/>
        </a:spcAft>
        <a:buClr>
          <a:srgbClr val="000000"/>
        </a:buClr>
        <a:buSzPct val="100000"/>
        <a:buFont typeface="Times New Roman" panose="02020603050405020304" pitchFamily="18" charset="0"/>
        <a:defRPr sz="2400" b="1">
          <a:solidFill>
            <a:srgbClr val="ED1A3B"/>
          </a:solidFill>
          <a:latin typeface="Trebuchet MS" pitchFamily="32" charset="0"/>
          <a:ea typeface="SimSun" charset="-122"/>
        </a:defRPr>
      </a:lvl2pPr>
      <a:lvl3pPr algn="l" defTabSz="449263" rtl="0" eaLnBrk="0" fontAlgn="base" hangingPunct="0">
        <a:lnSpc>
          <a:spcPct val="105000"/>
        </a:lnSpc>
        <a:spcBef>
          <a:spcPct val="0"/>
        </a:spcBef>
        <a:spcAft>
          <a:spcPct val="0"/>
        </a:spcAft>
        <a:buClr>
          <a:srgbClr val="000000"/>
        </a:buClr>
        <a:buSzPct val="100000"/>
        <a:buFont typeface="Times New Roman" panose="02020603050405020304" pitchFamily="18" charset="0"/>
        <a:defRPr sz="2400" b="1">
          <a:solidFill>
            <a:srgbClr val="ED1A3B"/>
          </a:solidFill>
          <a:latin typeface="Trebuchet MS" pitchFamily="32" charset="0"/>
          <a:ea typeface="SimSun" charset="-122"/>
        </a:defRPr>
      </a:lvl3pPr>
      <a:lvl4pPr algn="l" defTabSz="449263" rtl="0" eaLnBrk="0" fontAlgn="base" hangingPunct="0">
        <a:lnSpc>
          <a:spcPct val="105000"/>
        </a:lnSpc>
        <a:spcBef>
          <a:spcPct val="0"/>
        </a:spcBef>
        <a:spcAft>
          <a:spcPct val="0"/>
        </a:spcAft>
        <a:buClr>
          <a:srgbClr val="000000"/>
        </a:buClr>
        <a:buSzPct val="100000"/>
        <a:buFont typeface="Times New Roman" panose="02020603050405020304" pitchFamily="18" charset="0"/>
        <a:defRPr sz="2400" b="1">
          <a:solidFill>
            <a:srgbClr val="ED1A3B"/>
          </a:solidFill>
          <a:latin typeface="Trebuchet MS" pitchFamily="32" charset="0"/>
          <a:ea typeface="SimSun" charset="-122"/>
        </a:defRPr>
      </a:lvl4pPr>
      <a:lvl5pPr algn="l" defTabSz="449263" rtl="0" eaLnBrk="0" fontAlgn="base" hangingPunct="0">
        <a:lnSpc>
          <a:spcPct val="105000"/>
        </a:lnSpc>
        <a:spcBef>
          <a:spcPct val="0"/>
        </a:spcBef>
        <a:spcAft>
          <a:spcPct val="0"/>
        </a:spcAft>
        <a:buClr>
          <a:srgbClr val="000000"/>
        </a:buClr>
        <a:buSzPct val="100000"/>
        <a:buFont typeface="Times New Roman" panose="02020603050405020304" pitchFamily="18" charset="0"/>
        <a:defRPr sz="2400" b="1">
          <a:solidFill>
            <a:srgbClr val="ED1A3B"/>
          </a:solidFill>
          <a:latin typeface="Trebuchet MS" pitchFamily="32" charset="0"/>
          <a:ea typeface="SimSun" charset="-122"/>
        </a:defRPr>
      </a:lvl5pPr>
      <a:lvl6pPr marL="2514600" indent="-228600" algn="l" defTabSz="449263" rtl="0" eaLnBrk="0" fontAlgn="base" hangingPunct="0">
        <a:lnSpc>
          <a:spcPct val="105000"/>
        </a:lnSpc>
        <a:spcBef>
          <a:spcPct val="0"/>
        </a:spcBef>
        <a:spcAft>
          <a:spcPct val="0"/>
        </a:spcAft>
        <a:buClr>
          <a:srgbClr val="000000"/>
        </a:buClr>
        <a:buSzPct val="100000"/>
        <a:buFont typeface="Times New Roman" pitchFamily="16" charset="0"/>
        <a:defRPr sz="2400" b="1">
          <a:solidFill>
            <a:srgbClr val="ED1A3B"/>
          </a:solidFill>
          <a:latin typeface="Trebuchet MS" pitchFamily="32" charset="0"/>
          <a:ea typeface="SimSun" charset="-122"/>
        </a:defRPr>
      </a:lvl6pPr>
      <a:lvl7pPr marL="2971800" indent="-228600" algn="l" defTabSz="449263" rtl="0" eaLnBrk="0" fontAlgn="base" hangingPunct="0">
        <a:lnSpc>
          <a:spcPct val="105000"/>
        </a:lnSpc>
        <a:spcBef>
          <a:spcPct val="0"/>
        </a:spcBef>
        <a:spcAft>
          <a:spcPct val="0"/>
        </a:spcAft>
        <a:buClr>
          <a:srgbClr val="000000"/>
        </a:buClr>
        <a:buSzPct val="100000"/>
        <a:buFont typeface="Times New Roman" pitchFamily="16" charset="0"/>
        <a:defRPr sz="2400" b="1">
          <a:solidFill>
            <a:srgbClr val="ED1A3B"/>
          </a:solidFill>
          <a:latin typeface="Trebuchet MS" pitchFamily="32" charset="0"/>
          <a:ea typeface="SimSun" charset="-122"/>
        </a:defRPr>
      </a:lvl7pPr>
      <a:lvl8pPr marL="3429000" indent="-228600" algn="l" defTabSz="449263" rtl="0" eaLnBrk="0" fontAlgn="base" hangingPunct="0">
        <a:lnSpc>
          <a:spcPct val="105000"/>
        </a:lnSpc>
        <a:spcBef>
          <a:spcPct val="0"/>
        </a:spcBef>
        <a:spcAft>
          <a:spcPct val="0"/>
        </a:spcAft>
        <a:buClr>
          <a:srgbClr val="000000"/>
        </a:buClr>
        <a:buSzPct val="100000"/>
        <a:buFont typeface="Times New Roman" pitchFamily="16" charset="0"/>
        <a:defRPr sz="2400" b="1">
          <a:solidFill>
            <a:srgbClr val="ED1A3B"/>
          </a:solidFill>
          <a:latin typeface="Trebuchet MS" pitchFamily="32" charset="0"/>
          <a:ea typeface="SimSun" charset="-122"/>
        </a:defRPr>
      </a:lvl8pPr>
      <a:lvl9pPr marL="3886200" indent="-228600" algn="l" defTabSz="449263" rtl="0" eaLnBrk="0" fontAlgn="base" hangingPunct="0">
        <a:lnSpc>
          <a:spcPct val="105000"/>
        </a:lnSpc>
        <a:spcBef>
          <a:spcPct val="0"/>
        </a:spcBef>
        <a:spcAft>
          <a:spcPct val="0"/>
        </a:spcAft>
        <a:buClr>
          <a:srgbClr val="000000"/>
        </a:buClr>
        <a:buSzPct val="100000"/>
        <a:buFont typeface="Times New Roman" pitchFamily="16" charset="0"/>
        <a:defRPr sz="2400" b="1">
          <a:solidFill>
            <a:srgbClr val="ED1A3B"/>
          </a:solidFill>
          <a:latin typeface="Trebuchet MS" pitchFamily="32" charset="0"/>
          <a:ea typeface="SimSun" charset="-122"/>
        </a:defRPr>
      </a:lvl9pPr>
    </p:titleStyle>
    <p:bodyStyle>
      <a:lvl1pPr marL="342900" indent="-342900" algn="l" defTabSz="449263" rtl="0" eaLnBrk="0" fontAlgn="base" hangingPunct="0">
        <a:spcBef>
          <a:spcPts val="450"/>
        </a:spcBef>
        <a:spcAft>
          <a:spcPct val="0"/>
        </a:spcAft>
        <a:buClr>
          <a:srgbClr val="000000"/>
        </a:buClr>
        <a:buSzPct val="100000"/>
        <a:buFont typeface="Times New Roman" panose="02020603050405020304" pitchFamily="18" charset="0"/>
        <a:defRPr>
          <a:solidFill>
            <a:srgbClr val="786860"/>
          </a:solidFill>
          <a:latin typeface="+mn-lt"/>
          <a:ea typeface="+mn-ea"/>
          <a:cs typeface="+mn-cs"/>
        </a:defRPr>
      </a:lvl1pPr>
      <a:lvl2pPr marL="742950" indent="-285750" algn="l" defTabSz="449263" rtl="0" eaLnBrk="0" fontAlgn="base" hangingPunct="0">
        <a:spcBef>
          <a:spcPts val="450"/>
        </a:spcBef>
        <a:spcAft>
          <a:spcPct val="0"/>
        </a:spcAft>
        <a:buClr>
          <a:srgbClr val="000000"/>
        </a:buClr>
        <a:buSzPct val="100000"/>
        <a:buFont typeface="Times New Roman" panose="02020603050405020304" pitchFamily="18" charset="0"/>
        <a:defRPr>
          <a:solidFill>
            <a:srgbClr val="786860"/>
          </a:solidFill>
          <a:latin typeface="+mn-lt"/>
          <a:ea typeface="+mn-ea"/>
        </a:defRPr>
      </a:lvl2pPr>
      <a:lvl3pPr marL="1143000" indent="-228600" algn="l" defTabSz="449263" rtl="0" eaLnBrk="0" fontAlgn="base" hangingPunct="0">
        <a:spcBef>
          <a:spcPts val="450"/>
        </a:spcBef>
        <a:spcAft>
          <a:spcPct val="0"/>
        </a:spcAft>
        <a:buClr>
          <a:srgbClr val="000000"/>
        </a:buClr>
        <a:buSzPct val="100000"/>
        <a:buFont typeface="Times New Roman" panose="02020603050405020304" pitchFamily="18" charset="0"/>
        <a:defRPr>
          <a:solidFill>
            <a:srgbClr val="786860"/>
          </a:solidFill>
          <a:latin typeface="+mn-lt"/>
          <a:ea typeface="+mn-ea"/>
        </a:defRPr>
      </a:lvl3pPr>
      <a:lvl4pPr marL="1600200" indent="-228600" algn="l" defTabSz="449263" rtl="0" eaLnBrk="0" fontAlgn="base" hangingPunct="0">
        <a:spcBef>
          <a:spcPts val="450"/>
        </a:spcBef>
        <a:spcAft>
          <a:spcPct val="0"/>
        </a:spcAft>
        <a:buClr>
          <a:srgbClr val="000000"/>
        </a:buClr>
        <a:buSzPct val="100000"/>
        <a:buFont typeface="Times New Roman" panose="02020603050405020304" pitchFamily="18" charset="0"/>
        <a:defRPr>
          <a:solidFill>
            <a:srgbClr val="786860"/>
          </a:solidFill>
          <a:latin typeface="+mn-lt"/>
          <a:ea typeface="+mn-ea"/>
        </a:defRPr>
      </a:lvl4pPr>
      <a:lvl5pPr marL="2057400" indent="-228600" algn="l" defTabSz="449263" rtl="0" eaLnBrk="0" fontAlgn="base" hangingPunct="0">
        <a:spcBef>
          <a:spcPts val="450"/>
        </a:spcBef>
        <a:spcAft>
          <a:spcPct val="0"/>
        </a:spcAft>
        <a:buClr>
          <a:srgbClr val="000000"/>
        </a:buClr>
        <a:buSzPct val="100000"/>
        <a:buFont typeface="Times New Roman" panose="02020603050405020304" pitchFamily="18" charset="0"/>
        <a:defRPr>
          <a:solidFill>
            <a:srgbClr val="786860"/>
          </a:solidFill>
          <a:latin typeface="+mn-lt"/>
          <a:ea typeface="+mn-ea"/>
        </a:defRPr>
      </a:lvl5pPr>
      <a:lvl6pPr marL="2514600" indent="-228600" algn="l" defTabSz="449263" rtl="0" eaLnBrk="0" fontAlgn="base" hangingPunct="0">
        <a:spcBef>
          <a:spcPts val="450"/>
        </a:spcBef>
        <a:spcAft>
          <a:spcPct val="0"/>
        </a:spcAft>
        <a:buClr>
          <a:srgbClr val="000000"/>
        </a:buClr>
        <a:buSzPct val="100000"/>
        <a:buFont typeface="Times New Roman" pitchFamily="16" charset="0"/>
        <a:defRPr>
          <a:solidFill>
            <a:srgbClr val="786860"/>
          </a:solidFill>
          <a:latin typeface="+mn-lt"/>
          <a:ea typeface="+mn-ea"/>
        </a:defRPr>
      </a:lvl6pPr>
      <a:lvl7pPr marL="2971800" indent="-228600" algn="l" defTabSz="449263" rtl="0" eaLnBrk="0" fontAlgn="base" hangingPunct="0">
        <a:spcBef>
          <a:spcPts val="450"/>
        </a:spcBef>
        <a:spcAft>
          <a:spcPct val="0"/>
        </a:spcAft>
        <a:buClr>
          <a:srgbClr val="000000"/>
        </a:buClr>
        <a:buSzPct val="100000"/>
        <a:buFont typeface="Times New Roman" pitchFamily="16" charset="0"/>
        <a:defRPr>
          <a:solidFill>
            <a:srgbClr val="786860"/>
          </a:solidFill>
          <a:latin typeface="+mn-lt"/>
          <a:ea typeface="+mn-ea"/>
        </a:defRPr>
      </a:lvl7pPr>
      <a:lvl8pPr marL="3429000" indent="-228600" algn="l" defTabSz="449263" rtl="0" eaLnBrk="0" fontAlgn="base" hangingPunct="0">
        <a:spcBef>
          <a:spcPts val="450"/>
        </a:spcBef>
        <a:spcAft>
          <a:spcPct val="0"/>
        </a:spcAft>
        <a:buClr>
          <a:srgbClr val="000000"/>
        </a:buClr>
        <a:buSzPct val="100000"/>
        <a:buFont typeface="Times New Roman" pitchFamily="16" charset="0"/>
        <a:defRPr>
          <a:solidFill>
            <a:srgbClr val="786860"/>
          </a:solidFill>
          <a:latin typeface="+mn-lt"/>
          <a:ea typeface="+mn-ea"/>
        </a:defRPr>
      </a:lvl8pPr>
      <a:lvl9pPr marL="3886200" indent="-228600" algn="l" defTabSz="449263" rtl="0" eaLnBrk="0" fontAlgn="base" hangingPunct="0">
        <a:spcBef>
          <a:spcPts val="450"/>
        </a:spcBef>
        <a:spcAft>
          <a:spcPct val="0"/>
        </a:spcAft>
        <a:buClr>
          <a:srgbClr val="000000"/>
        </a:buClr>
        <a:buSzPct val="100000"/>
        <a:buFont typeface="Times New Roman" pitchFamily="16" charset="0"/>
        <a:defRPr>
          <a:solidFill>
            <a:srgbClr val="786860"/>
          </a:solidFill>
          <a:latin typeface="+mn-lt"/>
          <a:ea typeface="+mn-ea"/>
        </a:defRPr>
      </a:lvl9pPr>
    </p:bodyStyle>
    <p:other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026" name="Picture 1"/>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4483101"/>
            <a:ext cx="12192000" cy="2608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027" name="Picture 2"/>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0" y="1331914"/>
            <a:ext cx="12192000" cy="427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029" name="Rectangle 4"/>
          <p:cNvSpPr>
            <a:spLocks noGrp="1" noChangeArrowheads="1"/>
          </p:cNvSpPr>
          <p:nvPr>
            <p:ph type="title"/>
          </p:nvPr>
        </p:nvSpPr>
        <p:spPr bwMode="auto">
          <a:xfrm>
            <a:off x="609601" y="2087563"/>
            <a:ext cx="10960100" cy="1135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0" tIns="0" rIns="0" bIns="0" numCol="1" anchor="ctr" anchorCtr="0" compatLnSpc="1">
            <a:prstTxWarp prst="textNoShape">
              <a:avLst/>
            </a:prstTxWarp>
          </a:bodyPr>
          <a:lstStyle/>
          <a:p>
            <a:pPr lvl="0"/>
            <a:r>
              <a:rPr lang="en-GB" altLang="pl-PL"/>
              <a:t>Kliknij, aby edytować format tekstu tytułu</a:t>
            </a:r>
          </a:p>
        </p:txBody>
      </p:sp>
      <p:sp>
        <p:nvSpPr>
          <p:cNvPr id="1030" name="Rectangle 5"/>
          <p:cNvSpPr>
            <a:spLocks noGrp="1" noChangeArrowheads="1"/>
          </p:cNvSpPr>
          <p:nvPr>
            <p:ph type="body" idx="1"/>
          </p:nvPr>
        </p:nvSpPr>
        <p:spPr bwMode="auto">
          <a:xfrm>
            <a:off x="609601" y="3455988"/>
            <a:ext cx="10960100" cy="4062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0" tIns="7920" rIns="0" bIns="0" numCol="1" anchor="t" anchorCtr="0" compatLnSpc="1">
            <a:prstTxWarp prst="textNoShape">
              <a:avLst/>
            </a:prstTxWarp>
          </a:bodyPr>
          <a:lstStyle/>
          <a:p>
            <a:pPr lvl="0"/>
            <a:r>
              <a:rPr lang="en-GB" altLang="pl-PL"/>
              <a:t>Kliknij, aby edytować format tekstu konspektu</a:t>
            </a:r>
          </a:p>
          <a:p>
            <a:pPr lvl="1"/>
            <a:r>
              <a:rPr lang="en-GB" altLang="pl-PL"/>
              <a:t>Drugi poziom konspektu</a:t>
            </a:r>
          </a:p>
          <a:p>
            <a:pPr lvl="2"/>
            <a:r>
              <a:rPr lang="en-GB" altLang="pl-PL"/>
              <a:t>Trzeci poziom konspektu</a:t>
            </a:r>
          </a:p>
          <a:p>
            <a:pPr lvl="3"/>
            <a:r>
              <a:rPr lang="en-GB" altLang="pl-PL"/>
              <a:t>Czwarty poziom konspektu</a:t>
            </a:r>
          </a:p>
          <a:p>
            <a:pPr lvl="4"/>
            <a:r>
              <a:rPr lang="en-GB" altLang="pl-PL"/>
              <a:t>Piąty poziom konspektu</a:t>
            </a:r>
          </a:p>
          <a:p>
            <a:pPr lvl="4"/>
            <a:r>
              <a:rPr lang="en-GB" altLang="pl-PL"/>
              <a:t>Szósty poziom konspektu</a:t>
            </a:r>
          </a:p>
          <a:p>
            <a:pPr lvl="4"/>
            <a:r>
              <a:rPr lang="en-GB" altLang="pl-PL"/>
              <a:t>Siódmy poziom konspektu</a:t>
            </a:r>
          </a:p>
          <a:p>
            <a:pPr lvl="4"/>
            <a:r>
              <a:rPr lang="en-GB" altLang="pl-PL"/>
              <a:t>Ósmy poziom konspektu</a:t>
            </a:r>
          </a:p>
          <a:p>
            <a:pPr lvl="4"/>
            <a:r>
              <a:rPr lang="en-GB" altLang="pl-PL"/>
              <a:t>Dziewiąty poziom konspektu</a:t>
            </a:r>
          </a:p>
        </p:txBody>
      </p:sp>
      <p:pic>
        <p:nvPicPr>
          <p:cNvPr id="9" name="Picture 3">
            <a:extLst>
              <a:ext uri="{FF2B5EF4-FFF2-40B4-BE49-F238E27FC236}">
                <a16:creationId xmlns:a16="http://schemas.microsoft.com/office/drawing/2014/main" xmlns="" id="{02D0FCE9-51C3-F54F-9106-F7F37F334133}"/>
              </a:ext>
            </a:extLst>
          </p:cNvPr>
          <p:cNvPicPr>
            <a:picLocks noChangeAspect="1" noChangeArrowheads="1"/>
          </p:cNvPicPr>
          <p:nvPr userDrawn="1"/>
        </p:nvPicPr>
        <p:blipFill>
          <a:blip r:embed="rId16">
            <a:extLst>
              <a:ext uri="{28A0092B-C50C-407E-A947-70E740481C1C}">
                <a14:useLocalDpi xmlns:a14="http://schemas.microsoft.com/office/drawing/2010/main" val="0"/>
              </a:ext>
            </a:extLst>
          </a:blip>
          <a:srcRect/>
          <a:stretch>
            <a:fillRect/>
          </a:stretch>
        </p:blipFill>
        <p:spPr bwMode="auto">
          <a:xfrm>
            <a:off x="514350" y="341313"/>
            <a:ext cx="1611313" cy="936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Tree>
    <p:extLst>
      <p:ext uri="{BB962C8B-B14F-4D97-AF65-F5344CB8AC3E}">
        <p14:creationId xmlns:p14="http://schemas.microsoft.com/office/powerpoint/2010/main" val="1083818470"/>
      </p:ext>
    </p:extLst>
  </p:cSld>
  <p:clrMap bg1="lt1" tx1="dk1" bg2="lt2" tx2="dk2" accent1="accent1" accent2="accent2" accent3="accent3" accent4="accent4" accent5="accent5" accent6="accent6" hlink="hlink" folHlink="folHlink"/>
  <p:sldLayoutIdLst>
    <p:sldLayoutId id="2147484197" r:id="rId1"/>
    <p:sldLayoutId id="2147484198" r:id="rId2"/>
    <p:sldLayoutId id="2147484199" r:id="rId3"/>
    <p:sldLayoutId id="2147484200" r:id="rId4"/>
    <p:sldLayoutId id="2147484201" r:id="rId5"/>
    <p:sldLayoutId id="2147484202" r:id="rId6"/>
    <p:sldLayoutId id="2147484203" r:id="rId7"/>
    <p:sldLayoutId id="2147484204" r:id="rId8"/>
    <p:sldLayoutId id="2147484205" r:id="rId9"/>
    <p:sldLayoutId id="2147484206" r:id="rId10"/>
    <p:sldLayoutId id="2147484207" r:id="rId11"/>
    <p:sldLayoutId id="2147484208" r:id="rId12"/>
  </p:sldLayoutIdLst>
  <p:txStyles>
    <p:titleStyle>
      <a:lvl1pPr algn="l" defTabSz="449263" rtl="0" eaLnBrk="0" fontAlgn="base" hangingPunct="0">
        <a:lnSpc>
          <a:spcPct val="103000"/>
        </a:lnSpc>
        <a:spcBef>
          <a:spcPct val="0"/>
        </a:spcBef>
        <a:spcAft>
          <a:spcPct val="0"/>
        </a:spcAft>
        <a:buClr>
          <a:srgbClr val="000000"/>
        </a:buClr>
        <a:buSzPct val="100000"/>
        <a:buFont typeface="Times New Roman" panose="02020603050405020304" pitchFamily="18" charset="0"/>
        <a:defRPr sz="2200" b="1">
          <a:solidFill>
            <a:srgbClr val="0084D1"/>
          </a:solidFill>
          <a:latin typeface="+mj-lt"/>
          <a:ea typeface="+mj-ea"/>
          <a:cs typeface="+mj-cs"/>
        </a:defRPr>
      </a:lvl1pPr>
      <a:lvl2pPr algn="l" defTabSz="449263" rtl="0" eaLnBrk="0" fontAlgn="base" hangingPunct="0">
        <a:lnSpc>
          <a:spcPct val="103000"/>
        </a:lnSpc>
        <a:spcBef>
          <a:spcPct val="0"/>
        </a:spcBef>
        <a:spcAft>
          <a:spcPct val="0"/>
        </a:spcAft>
        <a:buClr>
          <a:srgbClr val="000000"/>
        </a:buClr>
        <a:buSzPct val="100000"/>
        <a:buFont typeface="Times New Roman" panose="02020603050405020304" pitchFamily="18" charset="0"/>
        <a:defRPr sz="2200" b="1">
          <a:solidFill>
            <a:srgbClr val="0084D1"/>
          </a:solidFill>
          <a:latin typeface="Lucida Grande" charset="0"/>
          <a:ea typeface="SimSun" charset="-122"/>
        </a:defRPr>
      </a:lvl2pPr>
      <a:lvl3pPr algn="l" defTabSz="449263" rtl="0" eaLnBrk="0" fontAlgn="base" hangingPunct="0">
        <a:lnSpc>
          <a:spcPct val="103000"/>
        </a:lnSpc>
        <a:spcBef>
          <a:spcPct val="0"/>
        </a:spcBef>
        <a:spcAft>
          <a:spcPct val="0"/>
        </a:spcAft>
        <a:buClr>
          <a:srgbClr val="000000"/>
        </a:buClr>
        <a:buSzPct val="100000"/>
        <a:buFont typeface="Times New Roman" panose="02020603050405020304" pitchFamily="18" charset="0"/>
        <a:defRPr sz="2200" b="1">
          <a:solidFill>
            <a:srgbClr val="0084D1"/>
          </a:solidFill>
          <a:latin typeface="Lucida Grande" charset="0"/>
          <a:ea typeface="SimSun" charset="-122"/>
        </a:defRPr>
      </a:lvl3pPr>
      <a:lvl4pPr algn="l" defTabSz="449263" rtl="0" eaLnBrk="0" fontAlgn="base" hangingPunct="0">
        <a:lnSpc>
          <a:spcPct val="103000"/>
        </a:lnSpc>
        <a:spcBef>
          <a:spcPct val="0"/>
        </a:spcBef>
        <a:spcAft>
          <a:spcPct val="0"/>
        </a:spcAft>
        <a:buClr>
          <a:srgbClr val="000000"/>
        </a:buClr>
        <a:buSzPct val="100000"/>
        <a:buFont typeface="Times New Roman" panose="02020603050405020304" pitchFamily="18" charset="0"/>
        <a:defRPr sz="2200" b="1">
          <a:solidFill>
            <a:srgbClr val="0084D1"/>
          </a:solidFill>
          <a:latin typeface="Lucida Grande" charset="0"/>
          <a:ea typeface="SimSun" charset="-122"/>
        </a:defRPr>
      </a:lvl4pPr>
      <a:lvl5pPr algn="l" defTabSz="449263" rtl="0" eaLnBrk="0" fontAlgn="base" hangingPunct="0">
        <a:lnSpc>
          <a:spcPct val="103000"/>
        </a:lnSpc>
        <a:spcBef>
          <a:spcPct val="0"/>
        </a:spcBef>
        <a:spcAft>
          <a:spcPct val="0"/>
        </a:spcAft>
        <a:buClr>
          <a:srgbClr val="000000"/>
        </a:buClr>
        <a:buSzPct val="100000"/>
        <a:buFont typeface="Times New Roman" panose="02020603050405020304" pitchFamily="18" charset="0"/>
        <a:defRPr sz="2200" b="1">
          <a:solidFill>
            <a:srgbClr val="0084D1"/>
          </a:solidFill>
          <a:latin typeface="Lucida Grande" charset="0"/>
          <a:ea typeface="SimSun" charset="-122"/>
        </a:defRPr>
      </a:lvl5pPr>
      <a:lvl6pPr marL="2514600" indent="-228600" algn="l" defTabSz="449263" rtl="0" fontAlgn="base" hangingPunct="0">
        <a:lnSpc>
          <a:spcPct val="103000"/>
        </a:lnSpc>
        <a:spcBef>
          <a:spcPct val="0"/>
        </a:spcBef>
        <a:spcAft>
          <a:spcPct val="0"/>
        </a:spcAft>
        <a:buClr>
          <a:srgbClr val="000000"/>
        </a:buClr>
        <a:buSzPct val="100000"/>
        <a:buFont typeface="Times New Roman" pitchFamily="16" charset="0"/>
        <a:defRPr sz="2200" b="1">
          <a:solidFill>
            <a:srgbClr val="0084D1"/>
          </a:solidFill>
          <a:latin typeface="Lucida Grande" charset="0"/>
          <a:ea typeface="SimSun" charset="-122"/>
        </a:defRPr>
      </a:lvl6pPr>
      <a:lvl7pPr marL="2971800" indent="-228600" algn="l" defTabSz="449263" rtl="0" fontAlgn="base" hangingPunct="0">
        <a:lnSpc>
          <a:spcPct val="103000"/>
        </a:lnSpc>
        <a:spcBef>
          <a:spcPct val="0"/>
        </a:spcBef>
        <a:spcAft>
          <a:spcPct val="0"/>
        </a:spcAft>
        <a:buClr>
          <a:srgbClr val="000000"/>
        </a:buClr>
        <a:buSzPct val="100000"/>
        <a:buFont typeface="Times New Roman" pitchFamily="16" charset="0"/>
        <a:defRPr sz="2200" b="1">
          <a:solidFill>
            <a:srgbClr val="0084D1"/>
          </a:solidFill>
          <a:latin typeface="Lucida Grande" charset="0"/>
          <a:ea typeface="SimSun" charset="-122"/>
        </a:defRPr>
      </a:lvl7pPr>
      <a:lvl8pPr marL="3429000" indent="-228600" algn="l" defTabSz="449263" rtl="0" fontAlgn="base" hangingPunct="0">
        <a:lnSpc>
          <a:spcPct val="103000"/>
        </a:lnSpc>
        <a:spcBef>
          <a:spcPct val="0"/>
        </a:spcBef>
        <a:spcAft>
          <a:spcPct val="0"/>
        </a:spcAft>
        <a:buClr>
          <a:srgbClr val="000000"/>
        </a:buClr>
        <a:buSzPct val="100000"/>
        <a:buFont typeface="Times New Roman" pitchFamily="16" charset="0"/>
        <a:defRPr sz="2200" b="1">
          <a:solidFill>
            <a:srgbClr val="0084D1"/>
          </a:solidFill>
          <a:latin typeface="Lucida Grande" charset="0"/>
          <a:ea typeface="SimSun" charset="-122"/>
        </a:defRPr>
      </a:lvl8pPr>
      <a:lvl9pPr marL="3886200" indent="-228600" algn="l" defTabSz="449263" rtl="0" fontAlgn="base" hangingPunct="0">
        <a:lnSpc>
          <a:spcPct val="103000"/>
        </a:lnSpc>
        <a:spcBef>
          <a:spcPct val="0"/>
        </a:spcBef>
        <a:spcAft>
          <a:spcPct val="0"/>
        </a:spcAft>
        <a:buClr>
          <a:srgbClr val="000000"/>
        </a:buClr>
        <a:buSzPct val="100000"/>
        <a:buFont typeface="Times New Roman" pitchFamily="16" charset="0"/>
        <a:defRPr sz="2200" b="1">
          <a:solidFill>
            <a:srgbClr val="0084D1"/>
          </a:solidFill>
          <a:latin typeface="Lucida Grande" charset="0"/>
          <a:ea typeface="SimSun" charset="-122"/>
        </a:defRPr>
      </a:lvl9pPr>
    </p:titleStyle>
    <p:bodyStyle>
      <a:lvl1pPr marL="342900" indent="-342900" algn="l" defTabSz="449263" rtl="0" eaLnBrk="0" fontAlgn="base" hangingPunct="0">
        <a:lnSpc>
          <a:spcPct val="98000"/>
        </a:lnSpc>
        <a:spcBef>
          <a:spcPct val="0"/>
        </a:spcBef>
        <a:spcAft>
          <a:spcPts val="1425"/>
        </a:spcAft>
        <a:buClr>
          <a:srgbClr val="000000"/>
        </a:buClr>
        <a:buSzPct val="100000"/>
        <a:buFont typeface="Times New Roman" panose="02020603050405020304" pitchFamily="18" charset="0"/>
        <a:defRPr sz="3200">
          <a:solidFill>
            <a:srgbClr val="000000"/>
          </a:solidFill>
          <a:latin typeface="+mn-lt"/>
          <a:ea typeface="+mn-ea"/>
          <a:cs typeface="+mn-cs"/>
        </a:defRPr>
      </a:lvl1pPr>
      <a:lvl2pPr marL="742950" indent="-285750" algn="l" defTabSz="449263" rtl="0" eaLnBrk="0" fontAlgn="base" hangingPunct="0">
        <a:lnSpc>
          <a:spcPct val="98000"/>
        </a:lnSpc>
        <a:spcBef>
          <a:spcPct val="0"/>
        </a:spcBef>
        <a:spcAft>
          <a:spcPts val="1138"/>
        </a:spcAft>
        <a:buClr>
          <a:srgbClr val="000000"/>
        </a:buClr>
        <a:buSzPct val="100000"/>
        <a:buFont typeface="Times New Roman" panose="02020603050405020304" pitchFamily="18" charset="0"/>
        <a:defRPr sz="2400">
          <a:solidFill>
            <a:srgbClr val="000000"/>
          </a:solidFill>
          <a:latin typeface="+mn-lt"/>
          <a:ea typeface="+mn-ea"/>
        </a:defRPr>
      </a:lvl2pPr>
      <a:lvl3pPr marL="1143000" indent="-228600" algn="l" defTabSz="449263" rtl="0" eaLnBrk="0" fontAlgn="base" hangingPunct="0">
        <a:lnSpc>
          <a:spcPct val="98000"/>
        </a:lnSpc>
        <a:spcBef>
          <a:spcPct val="0"/>
        </a:spcBef>
        <a:spcAft>
          <a:spcPts val="850"/>
        </a:spcAft>
        <a:buClr>
          <a:srgbClr val="000000"/>
        </a:buClr>
        <a:buSzPct val="100000"/>
        <a:buFont typeface="Times New Roman" panose="02020603050405020304" pitchFamily="18" charset="0"/>
        <a:defRPr sz="2000">
          <a:solidFill>
            <a:srgbClr val="000000"/>
          </a:solidFill>
          <a:latin typeface="+mn-lt"/>
          <a:ea typeface="+mn-ea"/>
        </a:defRPr>
      </a:lvl3pPr>
      <a:lvl4pPr marL="1600200" indent="-228600" algn="l" defTabSz="449263" rtl="0" eaLnBrk="0" fontAlgn="base" hangingPunct="0">
        <a:lnSpc>
          <a:spcPct val="98000"/>
        </a:lnSpc>
        <a:spcBef>
          <a:spcPct val="0"/>
        </a:spcBef>
        <a:spcAft>
          <a:spcPts val="575"/>
        </a:spcAft>
        <a:buClr>
          <a:srgbClr val="000000"/>
        </a:buClr>
        <a:buSzPct val="100000"/>
        <a:buFont typeface="Times New Roman" panose="02020603050405020304" pitchFamily="18" charset="0"/>
        <a:defRPr sz="2000">
          <a:solidFill>
            <a:srgbClr val="000000"/>
          </a:solidFill>
          <a:latin typeface="+mn-lt"/>
          <a:ea typeface="+mn-ea"/>
        </a:defRPr>
      </a:lvl4pPr>
      <a:lvl5pPr marL="2057400" indent="-228600" algn="l" defTabSz="449263" rtl="0" eaLnBrk="0" fontAlgn="base" hangingPunct="0">
        <a:lnSpc>
          <a:spcPct val="98000"/>
        </a:lnSpc>
        <a:spcBef>
          <a:spcPct val="0"/>
        </a:spcBef>
        <a:spcAft>
          <a:spcPts val="288"/>
        </a:spcAft>
        <a:buClr>
          <a:srgbClr val="000000"/>
        </a:buClr>
        <a:buSzPct val="100000"/>
        <a:buFont typeface="Times New Roman" panose="02020603050405020304" pitchFamily="18" charset="0"/>
        <a:defRPr sz="2000">
          <a:solidFill>
            <a:srgbClr val="000000"/>
          </a:solidFill>
          <a:latin typeface="+mn-lt"/>
          <a:ea typeface="+mn-ea"/>
        </a:defRPr>
      </a:lvl5pPr>
      <a:lvl6pPr marL="2514600" indent="-228600" algn="l" defTabSz="449263" rtl="0" fontAlgn="base" hangingPunct="0">
        <a:lnSpc>
          <a:spcPct val="98000"/>
        </a:lnSpc>
        <a:spcBef>
          <a:spcPct val="0"/>
        </a:spcBef>
        <a:spcAft>
          <a:spcPts val="288"/>
        </a:spcAft>
        <a:buClr>
          <a:srgbClr val="000000"/>
        </a:buClr>
        <a:buSzPct val="100000"/>
        <a:buFont typeface="Times New Roman" pitchFamily="16" charset="0"/>
        <a:defRPr sz="2000">
          <a:solidFill>
            <a:srgbClr val="000000"/>
          </a:solidFill>
          <a:latin typeface="+mn-lt"/>
          <a:ea typeface="+mn-ea"/>
        </a:defRPr>
      </a:lvl6pPr>
      <a:lvl7pPr marL="2971800" indent="-228600" algn="l" defTabSz="449263" rtl="0" fontAlgn="base" hangingPunct="0">
        <a:lnSpc>
          <a:spcPct val="98000"/>
        </a:lnSpc>
        <a:spcBef>
          <a:spcPct val="0"/>
        </a:spcBef>
        <a:spcAft>
          <a:spcPts val="288"/>
        </a:spcAft>
        <a:buClr>
          <a:srgbClr val="000000"/>
        </a:buClr>
        <a:buSzPct val="100000"/>
        <a:buFont typeface="Times New Roman" pitchFamily="16" charset="0"/>
        <a:defRPr sz="2000">
          <a:solidFill>
            <a:srgbClr val="000000"/>
          </a:solidFill>
          <a:latin typeface="+mn-lt"/>
          <a:ea typeface="+mn-ea"/>
        </a:defRPr>
      </a:lvl7pPr>
      <a:lvl8pPr marL="3429000" indent="-228600" algn="l" defTabSz="449263" rtl="0" fontAlgn="base" hangingPunct="0">
        <a:lnSpc>
          <a:spcPct val="98000"/>
        </a:lnSpc>
        <a:spcBef>
          <a:spcPct val="0"/>
        </a:spcBef>
        <a:spcAft>
          <a:spcPts val="288"/>
        </a:spcAft>
        <a:buClr>
          <a:srgbClr val="000000"/>
        </a:buClr>
        <a:buSzPct val="100000"/>
        <a:buFont typeface="Times New Roman" pitchFamily="16" charset="0"/>
        <a:defRPr sz="2000">
          <a:solidFill>
            <a:srgbClr val="000000"/>
          </a:solidFill>
          <a:latin typeface="+mn-lt"/>
          <a:ea typeface="+mn-ea"/>
        </a:defRPr>
      </a:lvl8pPr>
      <a:lvl9pPr marL="3886200" indent="-228600" algn="l" defTabSz="449263" rtl="0" fontAlgn="base" hangingPunct="0">
        <a:lnSpc>
          <a:spcPct val="98000"/>
        </a:lnSpc>
        <a:spcBef>
          <a:spcPct val="0"/>
        </a:spcBef>
        <a:spcAft>
          <a:spcPts val="288"/>
        </a:spcAft>
        <a:buClr>
          <a:srgbClr val="000000"/>
        </a:buClr>
        <a:buSzPct val="100000"/>
        <a:buFont typeface="Times New Roman" pitchFamily="16" charset="0"/>
        <a:defRPr sz="2000">
          <a:solidFill>
            <a:srgbClr val="000000"/>
          </a:solidFill>
          <a:latin typeface="+mn-lt"/>
          <a:ea typeface="+mn-ea"/>
        </a:defRPr>
      </a:lvl9pPr>
    </p:bodyStyle>
    <p:other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50" name="Rectangle 1">
            <a:extLst>
              <a:ext uri="{FF2B5EF4-FFF2-40B4-BE49-F238E27FC236}">
                <a16:creationId xmlns:a16="http://schemas.microsoft.com/office/drawing/2014/main" xmlns="" id="{0E570417-252D-044B-9358-C045A599AB15}"/>
              </a:ext>
            </a:extLst>
          </p:cNvPr>
          <p:cNvSpPr>
            <a:spLocks noGrp="1" noChangeArrowheads="1"/>
          </p:cNvSpPr>
          <p:nvPr>
            <p:ph type="title"/>
          </p:nvPr>
        </p:nvSpPr>
        <p:spPr bwMode="auto">
          <a:xfrm>
            <a:off x="609601" y="798513"/>
            <a:ext cx="11095567"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0" tIns="0" rIns="0" bIns="0" numCol="1" anchor="ctr" anchorCtr="0" compatLnSpc="1">
            <a:prstTxWarp prst="textNoShape">
              <a:avLst/>
            </a:prstTxWarp>
          </a:bodyPr>
          <a:lstStyle/>
          <a:p>
            <a:pPr lvl="0"/>
            <a:r>
              <a:rPr lang="en-GB" altLang="pl-PL"/>
              <a:t>Kliknij, aby edytować format tekstu tytułu</a:t>
            </a:r>
          </a:p>
        </p:txBody>
      </p:sp>
      <p:sp>
        <p:nvSpPr>
          <p:cNvPr id="2051" name="Rectangle 2">
            <a:extLst>
              <a:ext uri="{FF2B5EF4-FFF2-40B4-BE49-F238E27FC236}">
                <a16:creationId xmlns:a16="http://schemas.microsoft.com/office/drawing/2014/main" xmlns="" id="{43110C67-04BA-FB4F-8D06-2AEC1C5FBAD6}"/>
              </a:ext>
            </a:extLst>
          </p:cNvPr>
          <p:cNvSpPr>
            <a:spLocks noGrp="1" noChangeArrowheads="1"/>
          </p:cNvSpPr>
          <p:nvPr>
            <p:ph type="body" idx="1"/>
          </p:nvPr>
        </p:nvSpPr>
        <p:spPr bwMode="auto">
          <a:xfrm>
            <a:off x="575734" y="1765300"/>
            <a:ext cx="11131551" cy="427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0" tIns="9720" rIns="0" bIns="0" numCol="1" anchor="t" anchorCtr="0" compatLnSpc="1">
            <a:prstTxWarp prst="textNoShape">
              <a:avLst/>
            </a:prstTxWarp>
          </a:bodyPr>
          <a:lstStyle/>
          <a:p>
            <a:pPr lvl="0"/>
            <a:r>
              <a:rPr lang="en-GB" altLang="pl-PL"/>
              <a:t>Kliknij, aby edytować format tekstu konspektu</a:t>
            </a:r>
          </a:p>
          <a:p>
            <a:pPr lvl="1"/>
            <a:r>
              <a:rPr lang="en-GB" altLang="pl-PL"/>
              <a:t>Drugi poziom konspektu</a:t>
            </a:r>
          </a:p>
          <a:p>
            <a:pPr lvl="2"/>
            <a:r>
              <a:rPr lang="en-GB" altLang="pl-PL"/>
              <a:t>Trzeci poziom konspektu</a:t>
            </a:r>
          </a:p>
          <a:p>
            <a:pPr lvl="3"/>
            <a:r>
              <a:rPr lang="en-GB" altLang="pl-PL"/>
              <a:t>Czwarty poziom konspektu</a:t>
            </a:r>
          </a:p>
          <a:p>
            <a:pPr lvl="4"/>
            <a:r>
              <a:rPr lang="en-GB" altLang="pl-PL"/>
              <a:t>Piąty poziom konspektu</a:t>
            </a:r>
          </a:p>
          <a:p>
            <a:pPr lvl="4"/>
            <a:r>
              <a:rPr lang="en-GB" altLang="pl-PL"/>
              <a:t>Szósty poziom konspektu</a:t>
            </a:r>
          </a:p>
          <a:p>
            <a:pPr lvl="4"/>
            <a:r>
              <a:rPr lang="en-GB" altLang="pl-PL"/>
              <a:t>Siódmy poziom konspektu</a:t>
            </a:r>
          </a:p>
          <a:p>
            <a:pPr lvl="4"/>
            <a:r>
              <a:rPr lang="en-GB" altLang="pl-PL"/>
              <a:t>Ósmy poziom konspektu</a:t>
            </a:r>
          </a:p>
          <a:p>
            <a:pPr lvl="4"/>
            <a:r>
              <a:rPr lang="en-GB" altLang="pl-PL"/>
              <a:t>Dziewiąty poziom konspektu</a:t>
            </a:r>
          </a:p>
        </p:txBody>
      </p:sp>
      <p:sp>
        <p:nvSpPr>
          <p:cNvPr id="2052" name="Rectangle 3">
            <a:extLst>
              <a:ext uri="{FF2B5EF4-FFF2-40B4-BE49-F238E27FC236}">
                <a16:creationId xmlns:a16="http://schemas.microsoft.com/office/drawing/2014/main" xmlns="" id="{D0E8D7DD-9C4E-0840-929D-A6DA7E39C1CD}"/>
              </a:ext>
            </a:extLst>
          </p:cNvPr>
          <p:cNvSpPr>
            <a:spLocks noChangeArrowheads="1"/>
          </p:cNvSpPr>
          <p:nvPr/>
        </p:nvSpPr>
        <p:spPr bwMode="auto">
          <a:xfrm>
            <a:off x="8928101" y="6092825"/>
            <a:ext cx="3263900" cy="730250"/>
          </a:xfrm>
          <a:prstGeom prst="rect">
            <a:avLst/>
          </a:prstGeom>
          <a:blipFill dpi="0" rotWithShape="0">
            <a:blip r:embed="rId13"/>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lIns="90000" tIns="62640" rIns="90000" bIns="46800" anchor="ctr"/>
          <a:lstStyle>
            <a:lvl1pPr>
              <a:lnSpc>
                <a:spcPct val="93000"/>
              </a:lnSpc>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1pPr>
            <a:lvl2pPr>
              <a:lnSpc>
                <a:spcPct val="93000"/>
              </a:lnSpc>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2pPr>
            <a:lvl3pPr>
              <a:lnSpc>
                <a:spcPct val="93000"/>
              </a:lnSpc>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3pPr>
            <a:lvl4pPr>
              <a:lnSpc>
                <a:spcPct val="93000"/>
              </a:lnSpc>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4pPr>
            <a:lvl5pPr>
              <a:lnSpc>
                <a:spcPct val="93000"/>
              </a:lnSpc>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5pPr>
            <a:lvl6pPr marL="25146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6pPr>
            <a:lvl7pPr marL="29718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7pPr>
            <a:lvl8pPr marL="34290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8pPr>
            <a:lvl9pPr marL="38862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9pPr>
          </a:lstStyle>
          <a:p>
            <a:pPr algn="ctr" eaLnBrk="1">
              <a:buClrTx/>
              <a:buFontTx/>
              <a:buNone/>
              <a:defRPr/>
            </a:pPr>
            <a:r>
              <a:rPr lang="pl-PL" altLang="pl-PL" sz="1800" dirty="0">
                <a:solidFill>
                  <a:srgbClr val="000000"/>
                </a:solidFill>
              </a:rPr>
              <a:t> </a:t>
            </a:r>
          </a:p>
        </p:txBody>
      </p:sp>
      <p:sp>
        <p:nvSpPr>
          <p:cNvPr id="2055" name="Rectangle 6">
            <a:extLst>
              <a:ext uri="{FF2B5EF4-FFF2-40B4-BE49-F238E27FC236}">
                <a16:creationId xmlns:a16="http://schemas.microsoft.com/office/drawing/2014/main" xmlns="" id="{5C20CB42-C936-BF4D-B7ED-65B2683D72BA}"/>
              </a:ext>
            </a:extLst>
          </p:cNvPr>
          <p:cNvSpPr>
            <a:spLocks noChangeArrowheads="1"/>
          </p:cNvSpPr>
          <p:nvPr/>
        </p:nvSpPr>
        <p:spPr bwMode="auto">
          <a:xfrm>
            <a:off x="575734" y="6335714"/>
            <a:ext cx="3547533" cy="42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pPr eaLnBrk="1">
              <a:lnSpc>
                <a:spcPct val="93000"/>
              </a:lnSpc>
              <a:buClr>
                <a:srgbClr val="000000"/>
              </a:buClr>
              <a:buSzPct val="100000"/>
              <a:buFont typeface="Times New Roman" panose="02020603050405020304" pitchFamily="18" charset="0"/>
              <a:buNone/>
            </a:pPr>
            <a:endParaRPr lang="pl-PL" altLang="pl-PL" sz="1800" dirty="0"/>
          </a:p>
        </p:txBody>
      </p:sp>
      <p:sp>
        <p:nvSpPr>
          <p:cNvPr id="2056" name="Line 7">
            <a:extLst>
              <a:ext uri="{FF2B5EF4-FFF2-40B4-BE49-F238E27FC236}">
                <a16:creationId xmlns:a16="http://schemas.microsoft.com/office/drawing/2014/main" xmlns="" id="{3A0D6464-39E5-CD4B-9FFE-A2FC9340D754}"/>
              </a:ext>
            </a:extLst>
          </p:cNvPr>
          <p:cNvSpPr>
            <a:spLocks noChangeShapeType="1"/>
          </p:cNvSpPr>
          <p:nvPr/>
        </p:nvSpPr>
        <p:spPr bwMode="auto">
          <a:xfrm>
            <a:off x="590551" y="720725"/>
            <a:ext cx="11120967" cy="1588"/>
          </a:xfrm>
          <a:prstGeom prst="line">
            <a:avLst/>
          </a:prstGeom>
          <a:noFill/>
          <a:ln w="10080" cap="sq">
            <a:solidFill>
              <a:srgbClr val="0084D1"/>
            </a:solidFill>
            <a:miter lim="800000"/>
            <a:headEnd/>
            <a:tailEnd/>
          </a:ln>
          <a:extLst>
            <a:ext uri="{909E8E84-426E-40DD-AFC4-6F175D3DCCD1}">
              <a14:hiddenFill xmlns:a14="http://schemas.microsoft.com/office/drawing/2010/main">
                <a:noFill/>
              </a14:hiddenFill>
            </a:ext>
          </a:extLst>
        </p:spPr>
        <p:txBody>
          <a:bodyPr/>
          <a:lstStyle/>
          <a:p>
            <a:endParaRPr lang="pl-PL" sz="1800" dirty="0"/>
          </a:p>
        </p:txBody>
      </p:sp>
      <p:sp>
        <p:nvSpPr>
          <p:cNvPr id="2057" name="Line 8">
            <a:extLst>
              <a:ext uri="{FF2B5EF4-FFF2-40B4-BE49-F238E27FC236}">
                <a16:creationId xmlns:a16="http://schemas.microsoft.com/office/drawing/2014/main" xmlns="" id="{B76BEADE-1CEB-B64C-AB90-8C7086A9F9D5}"/>
              </a:ext>
            </a:extLst>
          </p:cNvPr>
          <p:cNvSpPr>
            <a:spLocks noChangeShapeType="1"/>
          </p:cNvSpPr>
          <p:nvPr/>
        </p:nvSpPr>
        <p:spPr bwMode="auto">
          <a:xfrm>
            <a:off x="535518" y="6191250"/>
            <a:ext cx="11120967" cy="1588"/>
          </a:xfrm>
          <a:prstGeom prst="line">
            <a:avLst/>
          </a:prstGeom>
          <a:noFill/>
          <a:ln w="10080" cap="sq">
            <a:solidFill>
              <a:srgbClr val="0084D1"/>
            </a:solidFill>
            <a:miter lim="800000"/>
            <a:headEnd/>
            <a:tailEnd/>
          </a:ln>
          <a:extLst>
            <a:ext uri="{909E8E84-426E-40DD-AFC4-6F175D3DCCD1}">
              <a14:hiddenFill xmlns:a14="http://schemas.microsoft.com/office/drawing/2010/main">
                <a:noFill/>
              </a14:hiddenFill>
            </a:ext>
          </a:extLst>
        </p:spPr>
        <p:txBody>
          <a:bodyPr/>
          <a:lstStyle/>
          <a:p>
            <a:endParaRPr lang="pl-PL" sz="1800" dirty="0"/>
          </a:p>
        </p:txBody>
      </p:sp>
      <p:sp>
        <p:nvSpPr>
          <p:cNvPr id="2058" name="Line 9">
            <a:extLst>
              <a:ext uri="{FF2B5EF4-FFF2-40B4-BE49-F238E27FC236}">
                <a16:creationId xmlns:a16="http://schemas.microsoft.com/office/drawing/2014/main" xmlns="" id="{5F026A3F-6E7E-B146-8772-E6D06715BA62}"/>
              </a:ext>
            </a:extLst>
          </p:cNvPr>
          <p:cNvSpPr>
            <a:spLocks noChangeShapeType="1"/>
          </p:cNvSpPr>
          <p:nvPr/>
        </p:nvSpPr>
        <p:spPr bwMode="auto">
          <a:xfrm>
            <a:off x="584201" y="714375"/>
            <a:ext cx="11120967" cy="1588"/>
          </a:xfrm>
          <a:prstGeom prst="line">
            <a:avLst/>
          </a:prstGeom>
          <a:noFill/>
          <a:ln w="10080" cap="sq">
            <a:solidFill>
              <a:srgbClr val="0084D1"/>
            </a:solidFill>
            <a:miter lim="800000"/>
            <a:headEnd/>
            <a:tailEnd/>
          </a:ln>
          <a:extLst>
            <a:ext uri="{909E8E84-426E-40DD-AFC4-6F175D3DCCD1}">
              <a14:hiddenFill xmlns:a14="http://schemas.microsoft.com/office/drawing/2010/main">
                <a:noFill/>
              </a14:hiddenFill>
            </a:ext>
          </a:extLst>
        </p:spPr>
        <p:txBody>
          <a:bodyPr/>
          <a:lstStyle/>
          <a:p>
            <a:endParaRPr lang="pl-PL" sz="1800" dirty="0"/>
          </a:p>
        </p:txBody>
      </p:sp>
      <p:sp>
        <p:nvSpPr>
          <p:cNvPr id="2" name="Text Box 10">
            <a:extLst>
              <a:ext uri="{FF2B5EF4-FFF2-40B4-BE49-F238E27FC236}">
                <a16:creationId xmlns:a16="http://schemas.microsoft.com/office/drawing/2014/main" xmlns="" id="{6F12FE56-B851-4C47-B1C1-AC476EB83ECC}"/>
              </a:ext>
            </a:extLst>
          </p:cNvPr>
          <p:cNvSpPr txBox="1">
            <a:spLocks noChangeArrowheads="1"/>
          </p:cNvSpPr>
          <p:nvPr/>
        </p:nvSpPr>
        <p:spPr bwMode="auto">
          <a:xfrm>
            <a:off x="609600" y="6391275"/>
            <a:ext cx="5149851" cy="304800"/>
          </a:xfrm>
          <a:prstGeom prst="rect">
            <a:avLst/>
          </a:prstGeom>
          <a:noFill/>
          <a:ln w="9525" cap="flat">
            <a:noFill/>
            <a:round/>
            <a:headEnd/>
            <a:tailEnd/>
          </a:ln>
          <a:effectLst/>
        </p:spPr>
        <p:txBody>
          <a:bodyPr lIns="0" tIns="2880" rIns="0" bIns="0"/>
          <a:lstStyle>
            <a:lvl1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charset="0"/>
                <a:ea typeface="SimSun" charset="-122"/>
              </a:defRPr>
            </a:lvl1pPr>
            <a:lvl2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charset="0"/>
                <a:ea typeface="SimSun" charset="-122"/>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charset="0"/>
                <a:ea typeface="SimSun" charset="-122"/>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charset="0"/>
                <a:ea typeface="SimSun" charset="-122"/>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charset="0"/>
                <a:ea typeface="SimSun" charset="-122"/>
              </a:defRPr>
            </a:lvl5pPr>
            <a:lvl6pPr marL="25146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charset="0"/>
                <a:ea typeface="SimSun" charset="-122"/>
              </a:defRPr>
            </a:lvl6pPr>
            <a:lvl7pPr marL="29718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charset="0"/>
                <a:ea typeface="SimSun" charset="-122"/>
              </a:defRPr>
            </a:lvl7pPr>
            <a:lvl8pPr marL="34290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charset="0"/>
                <a:ea typeface="SimSun" charset="-122"/>
              </a:defRPr>
            </a:lvl8pPr>
            <a:lvl9pPr marL="38862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charset="0"/>
                <a:ea typeface="SimSun" charset="-122"/>
              </a:defRPr>
            </a:lvl9pPr>
          </a:lstStyle>
          <a:p>
            <a:pPr eaLnBrk="1" hangingPunct="1">
              <a:lnSpc>
                <a:spcPct val="98000"/>
              </a:lnSpc>
              <a:buSzPct val="100000"/>
              <a:defRPr/>
            </a:pPr>
            <a:fld id="{C3E69C0D-9A7F-3849-8121-F9B9639C7FD8}" type="slidenum">
              <a:rPr lang="pl-PL" altLang="pl-PL" sz="1200" b="1" smtClean="0">
                <a:solidFill>
                  <a:srgbClr val="0084D1"/>
                </a:solidFill>
                <a:latin typeface="Lucida Grande" charset="0"/>
                <a:ea typeface="Arial Unicode MS" charset="0"/>
              </a:rPr>
              <a:pPr eaLnBrk="1" hangingPunct="1">
                <a:lnSpc>
                  <a:spcPct val="98000"/>
                </a:lnSpc>
                <a:buSzPct val="100000"/>
                <a:defRPr/>
              </a:pPr>
              <a:t>‹#›</a:t>
            </a:fld>
            <a:r>
              <a:rPr lang="pl-PL" altLang="pl-PL" sz="1200" b="1" dirty="0" smtClean="0">
                <a:solidFill>
                  <a:srgbClr val="0084D1"/>
                </a:solidFill>
                <a:latin typeface="Lucida Grande" charset="0"/>
                <a:ea typeface="Arial Unicode MS" charset="0"/>
              </a:rPr>
              <a:t> – </a:t>
            </a:r>
            <a:r>
              <a:rPr lang="pl-PL" altLang="pl-PL" sz="1200" dirty="0" smtClean="0">
                <a:solidFill>
                  <a:srgbClr val="0084D1"/>
                </a:solidFill>
                <a:latin typeface="Lucida Grande" charset="0"/>
                <a:ea typeface="Arial Unicode MS" charset="0"/>
              </a:rPr>
              <a:t>Lektor</a:t>
            </a:r>
            <a:r>
              <a:rPr lang="pl-PL" altLang="pl-PL" sz="1200" dirty="0" smtClean="0">
                <a:solidFill>
                  <a:srgbClr val="0084D1"/>
                </a:solidFill>
                <a:latin typeface="Lucida Grande" charset="0"/>
                <a:ea typeface="Arial Unicode MS" charset="0"/>
              </a:rPr>
              <a:t>: </a:t>
            </a:r>
            <a:r>
              <a:rPr lang="pl-PL" altLang="pl-PL" sz="1200" dirty="0">
                <a:solidFill>
                  <a:srgbClr val="0084D1"/>
                </a:solidFill>
                <a:latin typeface="Lucida Grande" charset="0"/>
                <a:ea typeface="Arial Unicode MS" charset="0"/>
              </a:rPr>
              <a:t>dr Andrzej Dmowski</a:t>
            </a:r>
          </a:p>
        </p:txBody>
      </p:sp>
      <p:pic>
        <p:nvPicPr>
          <p:cNvPr id="12" name="Picture 3">
            <a:extLst>
              <a:ext uri="{FF2B5EF4-FFF2-40B4-BE49-F238E27FC236}">
                <a16:creationId xmlns:a16="http://schemas.microsoft.com/office/drawing/2014/main" xmlns="" id="{85C0909C-01F4-FD42-8701-F964F9DB1067}"/>
              </a:ext>
            </a:extLst>
          </p:cNvPr>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587754" y="35815"/>
            <a:ext cx="1142706" cy="664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Tree>
    <p:extLst>
      <p:ext uri="{BB962C8B-B14F-4D97-AF65-F5344CB8AC3E}">
        <p14:creationId xmlns:p14="http://schemas.microsoft.com/office/powerpoint/2010/main" val="2756042558"/>
      </p:ext>
    </p:extLst>
  </p:cSld>
  <p:clrMap bg1="lt1" tx1="dk1" bg2="lt2" tx2="dk2" accent1="accent1" accent2="accent2" accent3="accent3" accent4="accent4" accent5="accent5" accent6="accent6" hlink="hlink" folHlink="folHlink"/>
  <p:sldLayoutIdLst>
    <p:sldLayoutId id="2147484210" r:id="rId1"/>
    <p:sldLayoutId id="2147484211" r:id="rId2"/>
    <p:sldLayoutId id="2147484212" r:id="rId3"/>
    <p:sldLayoutId id="2147484213" r:id="rId4"/>
    <p:sldLayoutId id="2147484214" r:id="rId5"/>
    <p:sldLayoutId id="2147484215" r:id="rId6"/>
    <p:sldLayoutId id="2147484216" r:id="rId7"/>
    <p:sldLayoutId id="2147484217" r:id="rId8"/>
    <p:sldLayoutId id="2147484218" r:id="rId9"/>
    <p:sldLayoutId id="2147484219" r:id="rId10"/>
    <p:sldLayoutId id="2147484220" r:id="rId11"/>
  </p:sldLayoutIdLst>
  <p:txStyles>
    <p:titleStyle>
      <a:lvl1pPr algn="l" defTabSz="449263" rtl="0" eaLnBrk="0" fontAlgn="base" hangingPunct="0">
        <a:lnSpc>
          <a:spcPct val="103000"/>
        </a:lnSpc>
        <a:spcBef>
          <a:spcPct val="0"/>
        </a:spcBef>
        <a:spcAft>
          <a:spcPct val="0"/>
        </a:spcAft>
        <a:buClr>
          <a:srgbClr val="000000"/>
        </a:buClr>
        <a:buSzPct val="100000"/>
        <a:buFont typeface="Times New Roman" panose="02020603050405020304" pitchFamily="18" charset="0"/>
        <a:defRPr sz="2400">
          <a:solidFill>
            <a:srgbClr val="0084D1"/>
          </a:solidFill>
          <a:latin typeface="+mj-lt"/>
          <a:ea typeface="+mj-ea"/>
          <a:cs typeface="+mj-cs"/>
        </a:defRPr>
      </a:lvl1pPr>
      <a:lvl2pPr algn="l" defTabSz="449263" rtl="0" eaLnBrk="0" fontAlgn="base" hangingPunct="0">
        <a:lnSpc>
          <a:spcPct val="103000"/>
        </a:lnSpc>
        <a:spcBef>
          <a:spcPct val="0"/>
        </a:spcBef>
        <a:spcAft>
          <a:spcPct val="0"/>
        </a:spcAft>
        <a:buClr>
          <a:srgbClr val="000000"/>
        </a:buClr>
        <a:buSzPct val="100000"/>
        <a:buFont typeface="Times New Roman" panose="02020603050405020304" pitchFamily="18" charset="0"/>
        <a:defRPr sz="2400">
          <a:solidFill>
            <a:srgbClr val="0084D1"/>
          </a:solidFill>
          <a:latin typeface="Lucida Grande" charset="0"/>
          <a:ea typeface="SimSun" charset="-122"/>
        </a:defRPr>
      </a:lvl2pPr>
      <a:lvl3pPr algn="l" defTabSz="449263" rtl="0" eaLnBrk="0" fontAlgn="base" hangingPunct="0">
        <a:lnSpc>
          <a:spcPct val="103000"/>
        </a:lnSpc>
        <a:spcBef>
          <a:spcPct val="0"/>
        </a:spcBef>
        <a:spcAft>
          <a:spcPct val="0"/>
        </a:spcAft>
        <a:buClr>
          <a:srgbClr val="000000"/>
        </a:buClr>
        <a:buSzPct val="100000"/>
        <a:buFont typeface="Times New Roman" panose="02020603050405020304" pitchFamily="18" charset="0"/>
        <a:defRPr sz="2400">
          <a:solidFill>
            <a:srgbClr val="0084D1"/>
          </a:solidFill>
          <a:latin typeface="Lucida Grande" charset="0"/>
          <a:ea typeface="SimSun" charset="-122"/>
        </a:defRPr>
      </a:lvl3pPr>
      <a:lvl4pPr algn="l" defTabSz="449263" rtl="0" eaLnBrk="0" fontAlgn="base" hangingPunct="0">
        <a:lnSpc>
          <a:spcPct val="103000"/>
        </a:lnSpc>
        <a:spcBef>
          <a:spcPct val="0"/>
        </a:spcBef>
        <a:spcAft>
          <a:spcPct val="0"/>
        </a:spcAft>
        <a:buClr>
          <a:srgbClr val="000000"/>
        </a:buClr>
        <a:buSzPct val="100000"/>
        <a:buFont typeface="Times New Roman" panose="02020603050405020304" pitchFamily="18" charset="0"/>
        <a:defRPr sz="2400">
          <a:solidFill>
            <a:srgbClr val="0084D1"/>
          </a:solidFill>
          <a:latin typeface="Lucida Grande" charset="0"/>
          <a:ea typeface="SimSun" charset="-122"/>
        </a:defRPr>
      </a:lvl4pPr>
      <a:lvl5pPr algn="l" defTabSz="449263" rtl="0" eaLnBrk="0" fontAlgn="base" hangingPunct="0">
        <a:lnSpc>
          <a:spcPct val="103000"/>
        </a:lnSpc>
        <a:spcBef>
          <a:spcPct val="0"/>
        </a:spcBef>
        <a:spcAft>
          <a:spcPct val="0"/>
        </a:spcAft>
        <a:buClr>
          <a:srgbClr val="000000"/>
        </a:buClr>
        <a:buSzPct val="100000"/>
        <a:buFont typeface="Times New Roman" panose="02020603050405020304" pitchFamily="18" charset="0"/>
        <a:defRPr sz="2400">
          <a:solidFill>
            <a:srgbClr val="0084D1"/>
          </a:solidFill>
          <a:latin typeface="Lucida Grande" charset="0"/>
          <a:ea typeface="SimSun" charset="-122"/>
        </a:defRPr>
      </a:lvl5pPr>
      <a:lvl6pPr marL="2514600" indent="-228600" algn="l" defTabSz="449263" rtl="0" fontAlgn="base" hangingPunct="0">
        <a:lnSpc>
          <a:spcPct val="103000"/>
        </a:lnSpc>
        <a:spcBef>
          <a:spcPct val="0"/>
        </a:spcBef>
        <a:spcAft>
          <a:spcPct val="0"/>
        </a:spcAft>
        <a:buClr>
          <a:srgbClr val="000000"/>
        </a:buClr>
        <a:buSzPct val="100000"/>
        <a:buFont typeface="Times New Roman" pitchFamily="16" charset="0"/>
        <a:defRPr sz="2400">
          <a:solidFill>
            <a:srgbClr val="0084D1"/>
          </a:solidFill>
          <a:latin typeface="Lucida Grande" charset="0"/>
          <a:ea typeface="SimSun" charset="-122"/>
        </a:defRPr>
      </a:lvl6pPr>
      <a:lvl7pPr marL="2971800" indent="-228600" algn="l" defTabSz="449263" rtl="0" fontAlgn="base" hangingPunct="0">
        <a:lnSpc>
          <a:spcPct val="103000"/>
        </a:lnSpc>
        <a:spcBef>
          <a:spcPct val="0"/>
        </a:spcBef>
        <a:spcAft>
          <a:spcPct val="0"/>
        </a:spcAft>
        <a:buClr>
          <a:srgbClr val="000000"/>
        </a:buClr>
        <a:buSzPct val="100000"/>
        <a:buFont typeface="Times New Roman" pitchFamily="16" charset="0"/>
        <a:defRPr sz="2400">
          <a:solidFill>
            <a:srgbClr val="0084D1"/>
          </a:solidFill>
          <a:latin typeface="Lucida Grande" charset="0"/>
          <a:ea typeface="SimSun" charset="-122"/>
        </a:defRPr>
      </a:lvl7pPr>
      <a:lvl8pPr marL="3429000" indent="-228600" algn="l" defTabSz="449263" rtl="0" fontAlgn="base" hangingPunct="0">
        <a:lnSpc>
          <a:spcPct val="103000"/>
        </a:lnSpc>
        <a:spcBef>
          <a:spcPct val="0"/>
        </a:spcBef>
        <a:spcAft>
          <a:spcPct val="0"/>
        </a:spcAft>
        <a:buClr>
          <a:srgbClr val="000000"/>
        </a:buClr>
        <a:buSzPct val="100000"/>
        <a:buFont typeface="Times New Roman" pitchFamily="16" charset="0"/>
        <a:defRPr sz="2400">
          <a:solidFill>
            <a:srgbClr val="0084D1"/>
          </a:solidFill>
          <a:latin typeface="Lucida Grande" charset="0"/>
          <a:ea typeface="SimSun" charset="-122"/>
        </a:defRPr>
      </a:lvl8pPr>
      <a:lvl9pPr marL="3886200" indent="-228600" algn="l" defTabSz="449263" rtl="0" fontAlgn="base" hangingPunct="0">
        <a:lnSpc>
          <a:spcPct val="103000"/>
        </a:lnSpc>
        <a:spcBef>
          <a:spcPct val="0"/>
        </a:spcBef>
        <a:spcAft>
          <a:spcPct val="0"/>
        </a:spcAft>
        <a:buClr>
          <a:srgbClr val="000000"/>
        </a:buClr>
        <a:buSzPct val="100000"/>
        <a:buFont typeface="Times New Roman" pitchFamily="16" charset="0"/>
        <a:defRPr sz="2400">
          <a:solidFill>
            <a:srgbClr val="0084D1"/>
          </a:solidFill>
          <a:latin typeface="Lucida Grande" charset="0"/>
          <a:ea typeface="SimSun" charset="-122"/>
        </a:defRPr>
      </a:lvl9pPr>
    </p:titleStyle>
    <p:bodyStyle>
      <a:lvl1pPr marL="342900" indent="-342900" algn="l" defTabSz="449263" rtl="0" eaLnBrk="0" fontAlgn="base" hangingPunct="0">
        <a:lnSpc>
          <a:spcPct val="97000"/>
        </a:lnSpc>
        <a:spcBef>
          <a:spcPct val="0"/>
        </a:spcBef>
        <a:spcAft>
          <a:spcPts val="1425"/>
        </a:spcAft>
        <a:buClr>
          <a:srgbClr val="000000"/>
        </a:buClr>
        <a:buSzPct val="100000"/>
        <a:buFont typeface="Times New Roman" panose="02020603050405020304" pitchFamily="18" charset="0"/>
        <a:defRPr sz="2000">
          <a:solidFill>
            <a:srgbClr val="000000"/>
          </a:solidFill>
          <a:latin typeface="+mn-lt"/>
          <a:ea typeface="+mn-ea"/>
          <a:cs typeface="+mn-cs"/>
        </a:defRPr>
      </a:lvl1pPr>
      <a:lvl2pPr marL="742950" indent="-285750" algn="l" defTabSz="449263" rtl="0" eaLnBrk="0" fontAlgn="base" hangingPunct="0">
        <a:lnSpc>
          <a:spcPct val="97000"/>
        </a:lnSpc>
        <a:spcBef>
          <a:spcPct val="0"/>
        </a:spcBef>
        <a:spcAft>
          <a:spcPts val="1138"/>
        </a:spcAft>
        <a:buClr>
          <a:srgbClr val="000000"/>
        </a:buClr>
        <a:buSzPct val="100000"/>
        <a:buFont typeface="Times New Roman" panose="02020603050405020304" pitchFamily="18" charset="0"/>
        <a:defRPr sz="2000">
          <a:solidFill>
            <a:srgbClr val="000000"/>
          </a:solidFill>
          <a:latin typeface="+mn-lt"/>
          <a:ea typeface="+mn-ea"/>
        </a:defRPr>
      </a:lvl2pPr>
      <a:lvl3pPr marL="1143000" indent="-228600" algn="l" defTabSz="449263" rtl="0" eaLnBrk="0" fontAlgn="base" hangingPunct="0">
        <a:lnSpc>
          <a:spcPct val="97000"/>
        </a:lnSpc>
        <a:spcBef>
          <a:spcPct val="0"/>
        </a:spcBef>
        <a:spcAft>
          <a:spcPts val="850"/>
        </a:spcAft>
        <a:buClr>
          <a:srgbClr val="000000"/>
        </a:buClr>
        <a:buSzPct val="100000"/>
        <a:buFont typeface="Times New Roman" panose="02020603050405020304" pitchFamily="18" charset="0"/>
        <a:defRPr sz="2000">
          <a:solidFill>
            <a:srgbClr val="000000"/>
          </a:solidFill>
          <a:latin typeface="+mn-lt"/>
          <a:ea typeface="+mn-ea"/>
        </a:defRPr>
      </a:lvl3pPr>
      <a:lvl4pPr marL="1600200" indent="-228600" algn="l" defTabSz="449263" rtl="0" eaLnBrk="0" fontAlgn="base" hangingPunct="0">
        <a:lnSpc>
          <a:spcPct val="97000"/>
        </a:lnSpc>
        <a:spcBef>
          <a:spcPct val="0"/>
        </a:spcBef>
        <a:spcAft>
          <a:spcPts val="575"/>
        </a:spcAft>
        <a:buClr>
          <a:srgbClr val="000000"/>
        </a:buClr>
        <a:buSzPct val="100000"/>
        <a:buFont typeface="Times New Roman" panose="02020603050405020304" pitchFamily="18" charset="0"/>
        <a:defRPr sz="2000">
          <a:solidFill>
            <a:srgbClr val="000000"/>
          </a:solidFill>
          <a:latin typeface="+mn-lt"/>
          <a:ea typeface="+mn-ea"/>
        </a:defRPr>
      </a:lvl4pPr>
      <a:lvl5pPr marL="2057400" indent="-228600" algn="l" defTabSz="449263" rtl="0" eaLnBrk="0" fontAlgn="base" hangingPunct="0">
        <a:lnSpc>
          <a:spcPct val="98000"/>
        </a:lnSpc>
        <a:spcBef>
          <a:spcPct val="0"/>
        </a:spcBef>
        <a:spcAft>
          <a:spcPts val="288"/>
        </a:spcAft>
        <a:buClr>
          <a:srgbClr val="000000"/>
        </a:buClr>
        <a:buSzPct val="100000"/>
        <a:buFont typeface="Times New Roman" panose="02020603050405020304" pitchFamily="18" charset="0"/>
        <a:defRPr sz="2000">
          <a:solidFill>
            <a:srgbClr val="000000"/>
          </a:solidFill>
          <a:latin typeface="+mj-lt"/>
          <a:ea typeface="+mn-ea"/>
        </a:defRPr>
      </a:lvl5pPr>
      <a:lvl6pPr marL="2514600" indent="-228600" algn="l" defTabSz="449263" rtl="0" fontAlgn="base" hangingPunct="0">
        <a:lnSpc>
          <a:spcPct val="98000"/>
        </a:lnSpc>
        <a:spcBef>
          <a:spcPct val="0"/>
        </a:spcBef>
        <a:spcAft>
          <a:spcPts val="288"/>
        </a:spcAft>
        <a:buClr>
          <a:srgbClr val="000000"/>
        </a:buClr>
        <a:buSzPct val="100000"/>
        <a:buFont typeface="Times New Roman" pitchFamily="16" charset="0"/>
        <a:defRPr sz="2000">
          <a:solidFill>
            <a:srgbClr val="000000"/>
          </a:solidFill>
          <a:latin typeface="+mj-lt"/>
          <a:ea typeface="+mn-ea"/>
        </a:defRPr>
      </a:lvl6pPr>
      <a:lvl7pPr marL="2971800" indent="-228600" algn="l" defTabSz="449263" rtl="0" fontAlgn="base" hangingPunct="0">
        <a:lnSpc>
          <a:spcPct val="98000"/>
        </a:lnSpc>
        <a:spcBef>
          <a:spcPct val="0"/>
        </a:spcBef>
        <a:spcAft>
          <a:spcPts val="288"/>
        </a:spcAft>
        <a:buClr>
          <a:srgbClr val="000000"/>
        </a:buClr>
        <a:buSzPct val="100000"/>
        <a:buFont typeface="Times New Roman" pitchFamily="16" charset="0"/>
        <a:defRPr sz="2000">
          <a:solidFill>
            <a:srgbClr val="000000"/>
          </a:solidFill>
          <a:latin typeface="+mj-lt"/>
          <a:ea typeface="+mn-ea"/>
        </a:defRPr>
      </a:lvl7pPr>
      <a:lvl8pPr marL="3429000" indent="-228600" algn="l" defTabSz="449263" rtl="0" fontAlgn="base" hangingPunct="0">
        <a:lnSpc>
          <a:spcPct val="98000"/>
        </a:lnSpc>
        <a:spcBef>
          <a:spcPct val="0"/>
        </a:spcBef>
        <a:spcAft>
          <a:spcPts val="288"/>
        </a:spcAft>
        <a:buClr>
          <a:srgbClr val="000000"/>
        </a:buClr>
        <a:buSzPct val="100000"/>
        <a:buFont typeface="Times New Roman" pitchFamily="16" charset="0"/>
        <a:defRPr sz="2000">
          <a:solidFill>
            <a:srgbClr val="000000"/>
          </a:solidFill>
          <a:latin typeface="+mj-lt"/>
          <a:ea typeface="+mn-ea"/>
        </a:defRPr>
      </a:lvl8pPr>
      <a:lvl9pPr marL="3886200" indent="-228600" algn="l" defTabSz="449263" rtl="0" fontAlgn="base" hangingPunct="0">
        <a:lnSpc>
          <a:spcPct val="98000"/>
        </a:lnSpc>
        <a:spcBef>
          <a:spcPct val="0"/>
        </a:spcBef>
        <a:spcAft>
          <a:spcPts val="288"/>
        </a:spcAft>
        <a:buClr>
          <a:srgbClr val="000000"/>
        </a:buClr>
        <a:buSzPct val="100000"/>
        <a:buFont typeface="Times New Roman" pitchFamily="16" charset="0"/>
        <a:defRPr sz="2000">
          <a:solidFill>
            <a:srgbClr val="000000"/>
          </a:solidFill>
          <a:latin typeface="+mj-lt"/>
          <a:ea typeface="+mn-ea"/>
        </a:defRPr>
      </a:lvl9pPr>
    </p:bodyStyle>
    <p:other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3.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3.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3.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3.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3.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3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2"/>
          <p:cNvSpPr>
            <a:spLocks noChangeArrowheads="1"/>
          </p:cNvSpPr>
          <p:nvPr/>
        </p:nvSpPr>
        <p:spPr bwMode="auto">
          <a:xfrm>
            <a:off x="694372" y="1440277"/>
            <a:ext cx="10402413" cy="21974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0" tIns="0" rIns="0" bIns="0"/>
          <a:lstStyle>
            <a:lvl1pPr>
              <a:lnSpc>
                <a:spcPct val="98000"/>
              </a:lnSpc>
              <a:spcAft>
                <a:spcPts val="1425"/>
              </a:spcAft>
              <a:buClr>
                <a:srgbClr val="000000"/>
              </a:buClr>
              <a:buSzPct val="100000"/>
              <a:buFont typeface="Times New Roman" panose="02020603050405020304" pitchFamily="18"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Lucida Grande" charset="0"/>
                <a:ea typeface="SimSun" panose="02010600030101010101" pitchFamily="2" charset="-122"/>
              </a:defRPr>
            </a:lvl1pPr>
            <a:lvl2pPr>
              <a:lnSpc>
                <a:spcPct val="98000"/>
              </a:lnSpc>
              <a:spcAft>
                <a:spcPts val="1138"/>
              </a:spcAft>
              <a:buClr>
                <a:srgbClr val="000000"/>
              </a:buClr>
              <a:buSzPct val="100000"/>
              <a:buFont typeface="Times New Roman" panose="02020603050405020304" pitchFamily="18"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Lucida Grande" charset="0"/>
                <a:ea typeface="SimSun" panose="02010600030101010101" pitchFamily="2" charset="-122"/>
              </a:defRPr>
            </a:lvl2pPr>
            <a:lvl3pPr>
              <a:lnSpc>
                <a:spcPct val="98000"/>
              </a:lnSpc>
              <a:spcAft>
                <a:spcPts val="850"/>
              </a:spcAft>
              <a:buClr>
                <a:srgbClr val="000000"/>
              </a:buClr>
              <a:buSzPct val="100000"/>
              <a:buFont typeface="Times New Roman" panose="02020603050405020304" pitchFamily="18"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Lucida Grande" charset="0"/>
                <a:ea typeface="SimSun" panose="02010600030101010101" pitchFamily="2" charset="-122"/>
              </a:defRPr>
            </a:lvl3pPr>
            <a:lvl4pPr>
              <a:lnSpc>
                <a:spcPct val="98000"/>
              </a:lnSpc>
              <a:spcAft>
                <a:spcPts val="575"/>
              </a:spcAft>
              <a:buClr>
                <a:srgbClr val="000000"/>
              </a:buClr>
              <a:buSzPct val="100000"/>
              <a:buFont typeface="Times New Roman" panose="02020603050405020304" pitchFamily="18"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Lucida Grande" charset="0"/>
                <a:ea typeface="SimSun" panose="02010600030101010101" pitchFamily="2" charset="-122"/>
              </a:defRPr>
            </a:lvl4pPr>
            <a:lvl5pPr>
              <a:lnSpc>
                <a:spcPct val="98000"/>
              </a:lnSpc>
              <a:spcAft>
                <a:spcPts val="288"/>
              </a:spcAft>
              <a:buClr>
                <a:srgbClr val="000000"/>
              </a:buClr>
              <a:buSzPct val="100000"/>
              <a:buFont typeface="Times New Roman" panose="02020603050405020304" pitchFamily="18"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Lucida Grande" charset="0"/>
                <a:ea typeface="SimSun" panose="02010600030101010101" pitchFamily="2" charset="-122"/>
              </a:defRPr>
            </a:lvl5pPr>
            <a:lvl6pPr marL="25146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Lucida Grande" charset="0"/>
                <a:ea typeface="SimSun" panose="02010600030101010101" pitchFamily="2" charset="-122"/>
              </a:defRPr>
            </a:lvl6pPr>
            <a:lvl7pPr marL="29718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Lucida Grande" charset="0"/>
                <a:ea typeface="SimSun" panose="02010600030101010101" pitchFamily="2" charset="-122"/>
              </a:defRPr>
            </a:lvl7pPr>
            <a:lvl8pPr marL="34290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Lucida Grande" charset="0"/>
                <a:ea typeface="SimSun" panose="02010600030101010101" pitchFamily="2" charset="-122"/>
              </a:defRPr>
            </a:lvl8pPr>
            <a:lvl9pPr marL="38862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Lucida Grande" charset="0"/>
                <a:ea typeface="SimSun" panose="02010600030101010101" pitchFamily="2" charset="-122"/>
              </a:defRPr>
            </a:lvl9pPr>
          </a:lstStyle>
          <a:p>
            <a:pPr defTabSz="449263" fontAlgn="base" hangingPunct="0">
              <a:lnSpc>
                <a:spcPct val="93000"/>
              </a:lnSpc>
              <a:spcBef>
                <a:spcPct val="0"/>
              </a:spcBef>
              <a:spcAft>
                <a:spcPct val="0"/>
              </a:spcAft>
              <a:buClrTx/>
              <a:buNone/>
            </a:pPr>
            <a:endParaRPr lang="cs-CZ" sz="2200" b="1" i="1" dirty="0" smtClean="0">
              <a:solidFill>
                <a:srgbClr val="0084D1"/>
              </a:solidFill>
              <a:latin typeface="Verdana" panose="020B0604030504040204" pitchFamily="34" charset="0"/>
              <a:ea typeface="Verdana" panose="020B0604030504040204" pitchFamily="34" charset="0"/>
              <a:cs typeface="Verdana" panose="020B0604030504040204" pitchFamily="34" charset="0"/>
            </a:endParaRPr>
          </a:p>
          <a:p>
            <a:pPr defTabSz="449263" fontAlgn="base" hangingPunct="0">
              <a:lnSpc>
                <a:spcPct val="93000"/>
              </a:lnSpc>
              <a:spcBef>
                <a:spcPct val="0"/>
              </a:spcBef>
              <a:spcAft>
                <a:spcPct val="0"/>
              </a:spcAft>
              <a:buClrTx/>
              <a:buNone/>
            </a:pPr>
            <a:r>
              <a:rPr lang="cs-CZ" sz="2200" b="1" i="1" dirty="0" smtClean="0">
                <a:solidFill>
                  <a:srgbClr val="0084D1"/>
                </a:solidFill>
                <a:latin typeface="Verdana" panose="020B0604030504040204" pitchFamily="34" charset="0"/>
                <a:ea typeface="Verdana" panose="020B0604030504040204" pitchFamily="34" charset="0"/>
                <a:cs typeface="Verdana" panose="020B0604030504040204" pitchFamily="34" charset="0"/>
              </a:rPr>
              <a:t>VIII. mezinárodní konference z cyklu:</a:t>
            </a:r>
          </a:p>
          <a:p>
            <a:pPr defTabSz="449263" fontAlgn="base" hangingPunct="0">
              <a:lnSpc>
                <a:spcPct val="93000"/>
              </a:lnSpc>
              <a:spcBef>
                <a:spcPct val="0"/>
              </a:spcBef>
              <a:spcAft>
                <a:spcPct val="0"/>
              </a:spcAft>
              <a:buClrTx/>
              <a:buNone/>
            </a:pPr>
            <a:r>
              <a:rPr lang="cs-CZ" sz="2200" b="1" i="1" dirty="0" smtClean="0">
                <a:solidFill>
                  <a:srgbClr val="0084D1"/>
                </a:solidFill>
                <a:latin typeface="Verdana" panose="020B0604030504040204" pitchFamily="34" charset="0"/>
                <a:ea typeface="Verdana" panose="020B0604030504040204" pitchFamily="34" charset="0"/>
                <a:cs typeface="Verdana" panose="020B0604030504040204" pitchFamily="34" charset="0"/>
              </a:rPr>
              <a:t>,,Daně bez </a:t>
            </a:r>
            <a:r>
              <a:rPr lang="cs-CZ" sz="2200" b="1" i="1" dirty="0">
                <a:solidFill>
                  <a:srgbClr val="0084D1"/>
                </a:solidFill>
                <a:latin typeface="Verdana" panose="020B0604030504040204" pitchFamily="34" charset="0"/>
                <a:ea typeface="Verdana" panose="020B0604030504040204" pitchFamily="34" charset="0"/>
                <a:cs typeface="Verdana" panose="020B0604030504040204" pitchFamily="34" charset="0"/>
              </a:rPr>
              <a:t>hranic“– </a:t>
            </a:r>
            <a:r>
              <a:rPr lang="cs-CZ" sz="2200" b="1" i="1" dirty="0" smtClean="0">
                <a:solidFill>
                  <a:srgbClr val="0084D1"/>
                </a:solidFill>
                <a:latin typeface="Verdana" panose="020B0604030504040204" pitchFamily="34" charset="0"/>
                <a:ea typeface="Verdana" panose="020B0604030504040204" pitchFamily="34" charset="0"/>
                <a:cs typeface="Verdana" panose="020B0604030504040204" pitchFamily="34" charset="0"/>
              </a:rPr>
              <a:t>„Daňové podvody – skutečnost a mýty“</a:t>
            </a:r>
          </a:p>
          <a:p>
            <a:pPr defTabSz="449263" fontAlgn="base" hangingPunct="0">
              <a:lnSpc>
                <a:spcPct val="93000"/>
              </a:lnSpc>
              <a:spcBef>
                <a:spcPct val="0"/>
              </a:spcBef>
              <a:spcAft>
                <a:spcPct val="0"/>
              </a:spcAft>
              <a:buClrTx/>
              <a:buNone/>
            </a:pPr>
            <a:endParaRPr lang="cs-CZ" sz="2200" b="1" i="1" dirty="0" smtClean="0">
              <a:solidFill>
                <a:srgbClr val="0084D1"/>
              </a:solidFill>
              <a:latin typeface="Verdana" panose="020B0604030504040204" pitchFamily="34" charset="0"/>
              <a:ea typeface="Verdana" panose="020B0604030504040204" pitchFamily="34" charset="0"/>
              <a:cs typeface="Verdana" panose="020B0604030504040204" pitchFamily="34" charset="0"/>
            </a:endParaRPr>
          </a:p>
          <a:p>
            <a:pPr defTabSz="449263" fontAlgn="base" hangingPunct="0">
              <a:lnSpc>
                <a:spcPct val="93000"/>
              </a:lnSpc>
              <a:spcBef>
                <a:spcPct val="0"/>
              </a:spcBef>
              <a:spcAft>
                <a:spcPct val="0"/>
              </a:spcAft>
              <a:buClrTx/>
              <a:buNone/>
            </a:pPr>
            <a:endParaRPr lang="cs-CZ" sz="2200" b="1" i="1" dirty="0" smtClean="0">
              <a:solidFill>
                <a:srgbClr val="0084D1"/>
              </a:solidFill>
              <a:latin typeface="Verdana" panose="020B0604030504040204" pitchFamily="34" charset="0"/>
              <a:ea typeface="Verdana" panose="020B0604030504040204" pitchFamily="34" charset="0"/>
              <a:cs typeface="Verdana" panose="020B0604030504040204" pitchFamily="34" charset="0"/>
            </a:endParaRPr>
          </a:p>
          <a:p>
            <a:pPr defTabSz="449263" fontAlgn="base" hangingPunct="0">
              <a:lnSpc>
                <a:spcPct val="93000"/>
              </a:lnSpc>
              <a:spcBef>
                <a:spcPct val="0"/>
              </a:spcBef>
              <a:spcAft>
                <a:spcPct val="0"/>
              </a:spcAft>
              <a:buClrTx/>
              <a:buNone/>
            </a:pPr>
            <a:r>
              <a:rPr lang="cs-CZ" sz="2200" i="1" dirty="0" smtClean="0">
                <a:solidFill>
                  <a:srgbClr val="0084D1"/>
                </a:solidFill>
                <a:latin typeface="Verdana" panose="020B0604030504040204" pitchFamily="34" charset="0"/>
                <a:ea typeface="Verdana" panose="020B0604030504040204" pitchFamily="34" charset="0"/>
                <a:cs typeface="Verdana" panose="020B0604030504040204" pitchFamily="34" charset="0"/>
              </a:rPr>
              <a:t>Daňové podvody, trestní a finanční právo</a:t>
            </a:r>
          </a:p>
          <a:p>
            <a:pPr defTabSz="449263" fontAlgn="base" hangingPunct="0">
              <a:lnSpc>
                <a:spcPct val="93000"/>
              </a:lnSpc>
              <a:spcBef>
                <a:spcPct val="0"/>
              </a:spcBef>
              <a:spcAft>
                <a:spcPct val="0"/>
              </a:spcAft>
              <a:buClrTx/>
              <a:buNone/>
            </a:pPr>
            <a:endParaRPr lang="cs-CZ" sz="2200" i="1" dirty="0" smtClean="0">
              <a:solidFill>
                <a:srgbClr val="0084D1"/>
              </a:solidFill>
              <a:latin typeface="Verdana" panose="020B0604030504040204" pitchFamily="34" charset="0"/>
              <a:ea typeface="Verdana" panose="020B0604030504040204" pitchFamily="34" charset="0"/>
              <a:cs typeface="Verdana" panose="020B0604030504040204" pitchFamily="34" charset="0"/>
            </a:endParaRPr>
          </a:p>
          <a:p>
            <a:pPr defTabSz="449263" fontAlgn="base" hangingPunct="0">
              <a:lnSpc>
                <a:spcPct val="93000"/>
              </a:lnSpc>
              <a:spcBef>
                <a:spcPct val="0"/>
              </a:spcBef>
              <a:spcAft>
                <a:spcPct val="0"/>
              </a:spcAft>
              <a:buClrTx/>
              <a:buNone/>
            </a:pPr>
            <a:endParaRPr lang="cs-CZ" sz="2200" i="1" dirty="0" smtClean="0">
              <a:solidFill>
                <a:srgbClr val="0084D1"/>
              </a:solidFill>
              <a:latin typeface="Verdana" panose="020B0604030504040204" pitchFamily="34" charset="0"/>
              <a:ea typeface="Verdana" panose="020B0604030504040204" pitchFamily="34" charset="0"/>
              <a:cs typeface="Verdana" panose="020B0604030504040204" pitchFamily="34" charset="0"/>
            </a:endParaRPr>
          </a:p>
          <a:p>
            <a:pPr defTabSz="449263" fontAlgn="base" hangingPunct="0">
              <a:lnSpc>
                <a:spcPct val="93000"/>
              </a:lnSpc>
              <a:spcBef>
                <a:spcPct val="0"/>
              </a:spcBef>
              <a:spcAft>
                <a:spcPct val="0"/>
              </a:spcAft>
              <a:buClrTx/>
              <a:buNone/>
            </a:pPr>
            <a:r>
              <a:rPr lang="cs-CZ" sz="1600" i="1" dirty="0" smtClean="0">
                <a:solidFill>
                  <a:srgbClr val="0084D1"/>
                </a:solidFill>
                <a:latin typeface="Verdana" panose="020B0604030504040204" pitchFamily="34" charset="0"/>
                <a:ea typeface="Verdana" panose="020B0604030504040204" pitchFamily="34" charset="0"/>
                <a:cs typeface="Verdana" panose="020B0604030504040204" pitchFamily="34" charset="0"/>
              </a:rPr>
              <a:t>12-13.10.2018 – Hotel </a:t>
            </a:r>
            <a:r>
              <a:rPr lang="cs-CZ" sz="1600" i="1" dirty="0" smtClean="0">
                <a:solidFill>
                  <a:srgbClr val="0084D1"/>
                </a:solidFill>
                <a:latin typeface="Verdana" panose="020B0604030504040204" pitchFamily="34" charset="0"/>
                <a:ea typeface="Verdana" panose="020B0604030504040204" pitchFamily="34" charset="0"/>
                <a:cs typeface="Verdana" panose="020B0604030504040204" pitchFamily="34" charset="0"/>
              </a:rPr>
              <a:t>Scandic, Vratislav </a:t>
            </a:r>
            <a:endParaRPr lang="cs-CZ" sz="1600" i="1" dirty="0">
              <a:solidFill>
                <a:srgbClr val="0084D1"/>
              </a:solidFill>
              <a:latin typeface="Verdana" panose="020B0604030504040204" pitchFamily="34" charset="0"/>
              <a:ea typeface="Verdana" panose="020B0604030504040204" pitchFamily="34" charset="0"/>
              <a:cs typeface="Verdana" panose="020B0604030504040204" pitchFamily="34" charset="0"/>
            </a:endParaRPr>
          </a:p>
        </p:txBody>
      </p:sp>
      <p:sp>
        <p:nvSpPr>
          <p:cNvPr id="5" name="Rectangle 1"/>
          <p:cNvSpPr>
            <a:spLocks noChangeArrowheads="1"/>
          </p:cNvSpPr>
          <p:nvPr/>
        </p:nvSpPr>
        <p:spPr bwMode="auto">
          <a:xfrm>
            <a:off x="694373" y="4374620"/>
            <a:ext cx="3151187" cy="1512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0" tIns="0" rIns="0" bIns="0"/>
          <a:lstStyle>
            <a:lvl1pPr>
              <a:lnSpc>
                <a:spcPct val="98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Lucida Grande" charset="0"/>
                <a:ea typeface="SimSun" panose="02010600030101010101" pitchFamily="2" charset="-122"/>
              </a:defRPr>
            </a:lvl1pPr>
            <a:lvl2pPr>
              <a:lnSpc>
                <a:spcPct val="98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Lucida Grande" charset="0"/>
                <a:ea typeface="SimSun" panose="02010600030101010101" pitchFamily="2" charset="-122"/>
              </a:defRPr>
            </a:lvl2pPr>
            <a:lvl3pPr>
              <a:lnSpc>
                <a:spcPct val="98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Lucida Grande" charset="0"/>
                <a:ea typeface="SimSun" panose="02010600030101010101" pitchFamily="2" charset="-122"/>
              </a:defRPr>
            </a:lvl3pPr>
            <a:lvl4pPr>
              <a:lnSpc>
                <a:spcPct val="98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Lucida Grande" charset="0"/>
                <a:ea typeface="SimSun" panose="02010600030101010101" pitchFamily="2" charset="-122"/>
              </a:defRPr>
            </a:lvl4pPr>
            <a:lvl5pPr>
              <a:lnSpc>
                <a:spcPct val="98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Lucida Grande" charset="0"/>
                <a:ea typeface="SimSun" panose="02010600030101010101" pitchFamily="2" charset="-122"/>
              </a:defRPr>
            </a:lvl5pPr>
            <a:lvl6pPr marL="25146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Lucida Grande" charset="0"/>
                <a:ea typeface="SimSun" panose="02010600030101010101" pitchFamily="2" charset="-122"/>
              </a:defRPr>
            </a:lvl6pPr>
            <a:lvl7pPr marL="29718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Lucida Grande" charset="0"/>
                <a:ea typeface="SimSun" panose="02010600030101010101" pitchFamily="2" charset="-122"/>
              </a:defRPr>
            </a:lvl7pPr>
            <a:lvl8pPr marL="34290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Lucida Grande" charset="0"/>
                <a:ea typeface="SimSun" panose="02010600030101010101" pitchFamily="2" charset="-122"/>
              </a:defRPr>
            </a:lvl8pPr>
            <a:lvl9pPr marL="38862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Lucida Grande" charset="0"/>
                <a:ea typeface="SimSun" panose="02010600030101010101" pitchFamily="2" charset="-122"/>
              </a:defRPr>
            </a:lvl9pPr>
          </a:lstStyle>
          <a:p>
            <a:pPr eaLnBrk="1" hangingPunct="1">
              <a:lnSpc>
                <a:spcPct val="100000"/>
              </a:lnSpc>
              <a:spcAft>
                <a:spcPct val="0"/>
              </a:spcAft>
              <a:buClrTx/>
              <a:buFontTx/>
              <a:buNone/>
            </a:pPr>
            <a:r>
              <a:rPr lang="cs-CZ" altLang="pl-PL" sz="1200" i="1" dirty="0" err="1" smtClean="0">
                <a:solidFill>
                  <a:srgbClr val="C5000B"/>
                </a:solidFill>
              </a:rPr>
              <a:t>dr</a:t>
            </a:r>
            <a:r>
              <a:rPr lang="cs-CZ" altLang="pl-PL" sz="1200" i="1" dirty="0" smtClean="0">
                <a:solidFill>
                  <a:srgbClr val="C5000B"/>
                </a:solidFill>
              </a:rPr>
              <a:t> Andrzej </a:t>
            </a:r>
            <a:r>
              <a:rPr lang="cs-CZ" altLang="pl-PL" sz="1200" i="1" dirty="0" err="1" smtClean="0">
                <a:solidFill>
                  <a:srgbClr val="C5000B"/>
                </a:solidFill>
              </a:rPr>
              <a:t>Dmowski</a:t>
            </a:r>
            <a:r>
              <a:rPr lang="cs-CZ" altLang="pl-PL" sz="1200" i="1" dirty="0" smtClean="0">
                <a:solidFill>
                  <a:srgbClr val="C5000B"/>
                </a:solidFill>
              </a:rPr>
              <a:t> </a:t>
            </a:r>
            <a:r>
              <a:rPr lang="cs-CZ" altLang="pl-PL" sz="1200" i="1" dirty="0" err="1" smtClean="0">
                <a:solidFill>
                  <a:srgbClr val="C5000B"/>
                </a:solidFill>
              </a:rPr>
              <a:t>CFE</a:t>
            </a:r>
            <a:r>
              <a:rPr lang="cs-CZ" altLang="pl-PL" sz="1200" i="1" dirty="0" smtClean="0">
                <a:solidFill>
                  <a:srgbClr val="C5000B"/>
                </a:solidFill>
              </a:rPr>
              <a:t>, </a:t>
            </a:r>
            <a:r>
              <a:rPr lang="cs-CZ" altLang="pl-PL" sz="1200" i="1" dirty="0" err="1" smtClean="0">
                <a:solidFill>
                  <a:srgbClr val="C5000B"/>
                </a:solidFill>
              </a:rPr>
              <a:t>CICA</a:t>
            </a:r>
            <a:r>
              <a:rPr lang="cs-CZ" altLang="pl-PL" sz="1200" i="1" dirty="0" smtClean="0">
                <a:solidFill>
                  <a:srgbClr val="C5000B"/>
                </a:solidFill>
              </a:rPr>
              <a:t>, CPA</a:t>
            </a:r>
          </a:p>
          <a:p>
            <a:pPr>
              <a:lnSpc>
                <a:spcPct val="100000"/>
              </a:lnSpc>
              <a:spcAft>
                <a:spcPct val="0"/>
              </a:spcAft>
              <a:buClrTx/>
            </a:pPr>
            <a:r>
              <a:rPr lang="cs-CZ" altLang="pl-PL" sz="1200" i="1" dirty="0" smtClean="0">
                <a:solidFill>
                  <a:srgbClr val="C5000B"/>
                </a:solidFill>
              </a:rPr>
              <a:t>Řídící </a:t>
            </a:r>
            <a:r>
              <a:rPr lang="cs-CZ" altLang="pl-PL" sz="1200" i="1" dirty="0" smtClean="0">
                <a:solidFill>
                  <a:srgbClr val="C5000B"/>
                </a:solidFill>
              </a:rPr>
              <a:t>společník</a:t>
            </a:r>
          </a:p>
          <a:p>
            <a:pPr>
              <a:lnSpc>
                <a:spcPct val="100000"/>
              </a:lnSpc>
              <a:spcAft>
                <a:spcPct val="0"/>
              </a:spcAft>
              <a:buClrTx/>
            </a:pPr>
            <a:endParaRPr lang="cs-CZ" altLang="pl-PL" sz="1200" i="1" dirty="0" smtClean="0">
              <a:solidFill>
                <a:srgbClr val="C5000B"/>
              </a:solidFill>
            </a:endParaRPr>
          </a:p>
          <a:p>
            <a:pPr eaLnBrk="1" hangingPunct="1">
              <a:lnSpc>
                <a:spcPct val="100000"/>
              </a:lnSpc>
              <a:spcAft>
                <a:spcPct val="0"/>
              </a:spcAft>
              <a:buClrTx/>
              <a:buFontTx/>
              <a:buNone/>
            </a:pPr>
            <a:r>
              <a:rPr lang="cs-CZ" altLang="pl-PL" sz="1200" i="1" dirty="0" smtClean="0">
                <a:solidFill>
                  <a:srgbClr val="C5000B"/>
                </a:solidFill>
              </a:rPr>
              <a:t>Advokát </a:t>
            </a:r>
          </a:p>
          <a:p>
            <a:pPr eaLnBrk="1" hangingPunct="1">
              <a:lnSpc>
                <a:spcPct val="100000"/>
              </a:lnSpc>
              <a:spcAft>
                <a:spcPct val="0"/>
              </a:spcAft>
              <a:buClrTx/>
              <a:buFontTx/>
              <a:buNone/>
            </a:pPr>
            <a:r>
              <a:rPr lang="cs-CZ" altLang="pl-PL" sz="1200" i="1" dirty="0" smtClean="0">
                <a:solidFill>
                  <a:srgbClr val="C5000B"/>
                </a:solidFill>
              </a:rPr>
              <a:t>Daňový poradce </a:t>
            </a:r>
          </a:p>
          <a:p>
            <a:pPr>
              <a:lnSpc>
                <a:spcPct val="100000"/>
              </a:lnSpc>
              <a:spcAft>
                <a:spcPct val="0"/>
              </a:spcAft>
              <a:buClrTx/>
            </a:pPr>
            <a:r>
              <a:rPr lang="cs-CZ" altLang="pl-PL" sz="1200" i="1" dirty="0" smtClean="0">
                <a:solidFill>
                  <a:srgbClr val="C5000B"/>
                </a:solidFill>
              </a:rPr>
              <a:t>Restrukturalizační poradce</a:t>
            </a:r>
          </a:p>
          <a:p>
            <a:pPr eaLnBrk="1" hangingPunct="1">
              <a:lnSpc>
                <a:spcPct val="100000"/>
              </a:lnSpc>
              <a:spcAft>
                <a:spcPct val="0"/>
              </a:spcAft>
              <a:buClrTx/>
              <a:buFontTx/>
              <a:buNone/>
            </a:pPr>
            <a:endParaRPr lang="cs-CZ" altLang="pl-PL" sz="1200" i="1" dirty="0" smtClean="0">
              <a:solidFill>
                <a:srgbClr val="C5000B"/>
              </a:solidFill>
            </a:endParaRPr>
          </a:p>
          <a:p>
            <a:pPr eaLnBrk="1" hangingPunct="1">
              <a:lnSpc>
                <a:spcPct val="100000"/>
              </a:lnSpc>
              <a:spcAft>
                <a:spcPct val="0"/>
              </a:spcAft>
              <a:buClrTx/>
              <a:buFontTx/>
              <a:buNone/>
            </a:pPr>
            <a:r>
              <a:rPr lang="cs-CZ" altLang="pl-PL" sz="1200" i="1" dirty="0" smtClean="0">
                <a:solidFill>
                  <a:srgbClr val="C5000B"/>
                </a:solidFill>
              </a:rPr>
              <a:t>Russell </a:t>
            </a:r>
            <a:r>
              <a:rPr lang="cs-CZ" altLang="pl-PL" sz="1200" i="1" dirty="0" err="1" smtClean="0">
                <a:solidFill>
                  <a:srgbClr val="C5000B"/>
                </a:solidFill>
              </a:rPr>
              <a:t>Bedford</a:t>
            </a:r>
            <a:r>
              <a:rPr lang="cs-CZ" altLang="pl-PL" sz="1200" i="1" dirty="0" smtClean="0">
                <a:solidFill>
                  <a:srgbClr val="C5000B"/>
                </a:solidFill>
              </a:rPr>
              <a:t> </a:t>
            </a:r>
            <a:r>
              <a:rPr lang="cs-CZ" altLang="pl-PL" sz="1200" i="1" dirty="0" err="1" smtClean="0">
                <a:solidFill>
                  <a:srgbClr val="C5000B"/>
                </a:solidFill>
              </a:rPr>
              <a:t>Poland</a:t>
            </a:r>
            <a:endParaRPr lang="cs-CZ" altLang="pl-PL" sz="1200" i="1" dirty="0">
              <a:solidFill>
                <a:srgbClr val="C5000B"/>
              </a:solidFill>
            </a:endParaRPr>
          </a:p>
        </p:txBody>
      </p:sp>
    </p:spTree>
    <p:extLst>
      <p:ext uri="{BB962C8B-B14F-4D97-AF65-F5344CB8AC3E}">
        <p14:creationId xmlns:p14="http://schemas.microsoft.com/office/powerpoint/2010/main" val="1278500600"/>
      </p:ext>
    </p:extLst>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ytuł 1"/>
          <p:cNvSpPr txBox="1">
            <a:spLocks/>
          </p:cNvSpPr>
          <p:nvPr/>
        </p:nvSpPr>
        <p:spPr bwMode="auto">
          <a:xfrm>
            <a:off x="-3011465" y="520302"/>
            <a:ext cx="8318500" cy="771525"/>
          </a:xfrm>
          <a:prstGeom prst="rect">
            <a:avLst/>
          </a:prstGeom>
          <a:noFill/>
          <a:ln w="9525">
            <a:noFill/>
            <a:round/>
            <a:headEnd/>
            <a:tailEnd/>
          </a:ln>
          <a:effectLst/>
        </p:spPr>
        <p:txBody>
          <a:bodyPr vert="horz" wrap="square" lIns="0" tIns="0" rIns="0" bIns="0" numCol="1" anchor="ctr" anchorCtr="0" compatLnSpc="1">
            <a:prstTxWarp prst="textNoShape">
              <a:avLst/>
            </a:prstTxWarp>
          </a:bodyPr>
          <a:lstStyle>
            <a:lvl1pPr algn="l" defTabSz="449263" rtl="0" eaLnBrk="0" fontAlgn="base" hangingPunct="0">
              <a:lnSpc>
                <a:spcPct val="103000"/>
              </a:lnSpc>
              <a:spcBef>
                <a:spcPct val="0"/>
              </a:spcBef>
              <a:spcAft>
                <a:spcPct val="0"/>
              </a:spcAft>
              <a:buClr>
                <a:srgbClr val="000000"/>
              </a:buClr>
              <a:buSzPct val="100000"/>
              <a:buFont typeface="Times New Roman" pitchFamily="18" charset="0"/>
              <a:defRPr sz="2400" b="1" kern="1200">
                <a:solidFill>
                  <a:srgbClr val="0084D1"/>
                </a:solidFill>
                <a:latin typeface="Verdana" panose="020B0604030504040204" pitchFamily="34" charset="0"/>
                <a:ea typeface="Verdana" panose="020B0604030504040204" pitchFamily="34" charset="0"/>
                <a:cs typeface="Verdana" panose="020B0604030504040204" pitchFamily="34" charset="0"/>
              </a:defRPr>
            </a:lvl1pPr>
            <a:lvl2pPr algn="l" defTabSz="449263" rtl="0" eaLnBrk="0" fontAlgn="base" hangingPunct="0">
              <a:lnSpc>
                <a:spcPct val="103000"/>
              </a:lnSpc>
              <a:spcBef>
                <a:spcPct val="0"/>
              </a:spcBef>
              <a:spcAft>
                <a:spcPct val="0"/>
              </a:spcAft>
              <a:buClr>
                <a:srgbClr val="000000"/>
              </a:buClr>
              <a:buSzPct val="100000"/>
              <a:buFont typeface="Times New Roman" pitchFamily="18" charset="0"/>
              <a:defRPr sz="2400">
                <a:solidFill>
                  <a:srgbClr val="0084D1"/>
                </a:solidFill>
                <a:latin typeface="Lucida Grande" charset="0"/>
                <a:ea typeface="SimSun" panose="02010600030101010101" pitchFamily="2" charset="-122"/>
              </a:defRPr>
            </a:lvl2pPr>
            <a:lvl3pPr algn="l" defTabSz="449263" rtl="0" eaLnBrk="0" fontAlgn="base" hangingPunct="0">
              <a:lnSpc>
                <a:spcPct val="103000"/>
              </a:lnSpc>
              <a:spcBef>
                <a:spcPct val="0"/>
              </a:spcBef>
              <a:spcAft>
                <a:spcPct val="0"/>
              </a:spcAft>
              <a:buClr>
                <a:srgbClr val="000000"/>
              </a:buClr>
              <a:buSzPct val="100000"/>
              <a:buFont typeface="Times New Roman" pitchFamily="18" charset="0"/>
              <a:defRPr sz="2400">
                <a:solidFill>
                  <a:srgbClr val="0084D1"/>
                </a:solidFill>
                <a:latin typeface="Lucida Grande" charset="0"/>
                <a:ea typeface="SimSun" panose="02010600030101010101" pitchFamily="2" charset="-122"/>
              </a:defRPr>
            </a:lvl3pPr>
            <a:lvl4pPr algn="l" defTabSz="449263" rtl="0" eaLnBrk="0" fontAlgn="base" hangingPunct="0">
              <a:lnSpc>
                <a:spcPct val="103000"/>
              </a:lnSpc>
              <a:spcBef>
                <a:spcPct val="0"/>
              </a:spcBef>
              <a:spcAft>
                <a:spcPct val="0"/>
              </a:spcAft>
              <a:buClr>
                <a:srgbClr val="000000"/>
              </a:buClr>
              <a:buSzPct val="100000"/>
              <a:buFont typeface="Times New Roman" pitchFamily="18" charset="0"/>
              <a:defRPr sz="2400">
                <a:solidFill>
                  <a:srgbClr val="0084D1"/>
                </a:solidFill>
                <a:latin typeface="Lucida Grande" charset="0"/>
                <a:ea typeface="SimSun" panose="02010600030101010101" pitchFamily="2" charset="-122"/>
              </a:defRPr>
            </a:lvl4pPr>
            <a:lvl5pPr algn="l" defTabSz="449263" rtl="0" eaLnBrk="0" fontAlgn="base" hangingPunct="0">
              <a:lnSpc>
                <a:spcPct val="103000"/>
              </a:lnSpc>
              <a:spcBef>
                <a:spcPct val="0"/>
              </a:spcBef>
              <a:spcAft>
                <a:spcPct val="0"/>
              </a:spcAft>
              <a:buClr>
                <a:srgbClr val="000000"/>
              </a:buClr>
              <a:buSzPct val="100000"/>
              <a:buFont typeface="Times New Roman" pitchFamily="18" charset="0"/>
              <a:defRPr sz="2400">
                <a:solidFill>
                  <a:srgbClr val="0084D1"/>
                </a:solidFill>
                <a:latin typeface="Lucida Grande" charset="0"/>
                <a:ea typeface="SimSun" panose="02010600030101010101" pitchFamily="2" charset="-122"/>
              </a:defRPr>
            </a:lvl5pPr>
            <a:lvl6pPr marL="2514600" indent="-228600" algn="l" defTabSz="449263" rtl="0" fontAlgn="base" hangingPunct="0">
              <a:lnSpc>
                <a:spcPct val="103000"/>
              </a:lnSpc>
              <a:spcBef>
                <a:spcPct val="0"/>
              </a:spcBef>
              <a:spcAft>
                <a:spcPct val="0"/>
              </a:spcAft>
              <a:buClr>
                <a:srgbClr val="000000"/>
              </a:buClr>
              <a:buSzPct val="100000"/>
              <a:buFont typeface="Times New Roman" panose="02020603050405020304" pitchFamily="18" charset="0"/>
              <a:defRPr sz="2400">
                <a:solidFill>
                  <a:srgbClr val="0084D1"/>
                </a:solidFill>
                <a:latin typeface="Lucida Grande" charset="0"/>
                <a:ea typeface="SimSun" panose="02010600030101010101" pitchFamily="2" charset="-122"/>
              </a:defRPr>
            </a:lvl6pPr>
            <a:lvl7pPr marL="2971800" indent="-228600" algn="l" defTabSz="449263" rtl="0" fontAlgn="base" hangingPunct="0">
              <a:lnSpc>
                <a:spcPct val="103000"/>
              </a:lnSpc>
              <a:spcBef>
                <a:spcPct val="0"/>
              </a:spcBef>
              <a:spcAft>
                <a:spcPct val="0"/>
              </a:spcAft>
              <a:buClr>
                <a:srgbClr val="000000"/>
              </a:buClr>
              <a:buSzPct val="100000"/>
              <a:buFont typeface="Times New Roman" panose="02020603050405020304" pitchFamily="18" charset="0"/>
              <a:defRPr sz="2400">
                <a:solidFill>
                  <a:srgbClr val="0084D1"/>
                </a:solidFill>
                <a:latin typeface="Lucida Grande" charset="0"/>
                <a:ea typeface="SimSun" panose="02010600030101010101" pitchFamily="2" charset="-122"/>
              </a:defRPr>
            </a:lvl7pPr>
            <a:lvl8pPr marL="3429000" indent="-228600" algn="l" defTabSz="449263" rtl="0" fontAlgn="base" hangingPunct="0">
              <a:lnSpc>
                <a:spcPct val="103000"/>
              </a:lnSpc>
              <a:spcBef>
                <a:spcPct val="0"/>
              </a:spcBef>
              <a:spcAft>
                <a:spcPct val="0"/>
              </a:spcAft>
              <a:buClr>
                <a:srgbClr val="000000"/>
              </a:buClr>
              <a:buSzPct val="100000"/>
              <a:buFont typeface="Times New Roman" panose="02020603050405020304" pitchFamily="18" charset="0"/>
              <a:defRPr sz="2400">
                <a:solidFill>
                  <a:srgbClr val="0084D1"/>
                </a:solidFill>
                <a:latin typeface="Lucida Grande" charset="0"/>
                <a:ea typeface="SimSun" panose="02010600030101010101" pitchFamily="2" charset="-122"/>
              </a:defRPr>
            </a:lvl8pPr>
            <a:lvl9pPr marL="3886200" indent="-228600" algn="l" defTabSz="449263" rtl="0" fontAlgn="base" hangingPunct="0">
              <a:lnSpc>
                <a:spcPct val="103000"/>
              </a:lnSpc>
              <a:spcBef>
                <a:spcPct val="0"/>
              </a:spcBef>
              <a:spcAft>
                <a:spcPct val="0"/>
              </a:spcAft>
              <a:buClr>
                <a:srgbClr val="000000"/>
              </a:buClr>
              <a:buSzPct val="100000"/>
              <a:buFont typeface="Times New Roman" panose="02020603050405020304" pitchFamily="18" charset="0"/>
              <a:defRPr sz="2400">
                <a:solidFill>
                  <a:srgbClr val="0084D1"/>
                </a:solidFill>
                <a:latin typeface="Lucida Grande" charset="0"/>
                <a:ea typeface="SimSun" panose="02010600030101010101" pitchFamily="2" charset="-122"/>
              </a:defRPr>
            </a:lvl9pPr>
          </a:lstStyle>
          <a:p>
            <a:pPr algn="ctr">
              <a:defRPr/>
            </a:pPr>
            <a:r>
              <a:rPr lang="pl-PL" sz="1800" dirty="0"/>
              <a:t>Agenda</a:t>
            </a:r>
          </a:p>
        </p:txBody>
      </p:sp>
      <p:sp>
        <p:nvSpPr>
          <p:cNvPr id="4" name="Symbol zastępczy zawartości 2">
            <a:extLst>
              <a:ext uri="{FF2B5EF4-FFF2-40B4-BE49-F238E27FC236}">
                <a16:creationId xmlns:a16="http://schemas.microsoft.com/office/drawing/2014/main" xmlns="" id="{A77F60C3-9D34-324B-869F-D7888D52F0FD}"/>
              </a:ext>
            </a:extLst>
          </p:cNvPr>
          <p:cNvSpPr txBox="1">
            <a:spLocks/>
          </p:cNvSpPr>
          <p:nvPr/>
        </p:nvSpPr>
        <p:spPr bwMode="auto">
          <a:xfrm>
            <a:off x="546266" y="1291827"/>
            <a:ext cx="11107670" cy="4270375"/>
          </a:xfrm>
          <a:prstGeom prst="rect">
            <a:avLst/>
          </a:prstGeom>
          <a:noFill/>
          <a:ln w="9525">
            <a:noFill/>
            <a:round/>
            <a:headEnd/>
            <a:tailEnd/>
          </a:ln>
          <a:effectLst/>
        </p:spPr>
        <p:txBody>
          <a:bodyPr vert="horz" wrap="square" lIns="0" tIns="9720" rIns="0" bIns="0" numCol="1" anchor="t" anchorCtr="0" compatLnSpc="1">
            <a:prstTxWarp prst="textNoShape">
              <a:avLst/>
            </a:prstTxWarp>
          </a:bodyPr>
          <a:lstStyle>
            <a:lvl1pPr marL="342900" indent="-342900" algn="l" defTabSz="449263" rtl="0" eaLnBrk="0" fontAlgn="base" hangingPunct="0">
              <a:lnSpc>
                <a:spcPct val="97000"/>
              </a:lnSpc>
              <a:spcBef>
                <a:spcPct val="0"/>
              </a:spcBef>
              <a:spcAft>
                <a:spcPts val="1425"/>
              </a:spcAft>
              <a:buClr>
                <a:srgbClr val="000000"/>
              </a:buClr>
              <a:buSzPct val="100000"/>
              <a:buFont typeface="Times New Roman" pitchFamily="18" charset="0"/>
              <a:defRPr sz="2000" kern="1200">
                <a:solidFill>
                  <a:srgbClr val="000000"/>
                </a:solidFill>
                <a:latin typeface="Verdana" panose="020B0604030504040204" pitchFamily="34" charset="0"/>
                <a:ea typeface="Verdana" panose="020B0604030504040204" pitchFamily="34" charset="0"/>
                <a:cs typeface="Verdana" panose="020B0604030504040204" pitchFamily="34" charset="0"/>
              </a:defRPr>
            </a:lvl1pPr>
            <a:lvl2pPr marL="742950" indent="-285750" algn="l" defTabSz="449263" rtl="0" eaLnBrk="0" fontAlgn="base" hangingPunct="0">
              <a:lnSpc>
                <a:spcPct val="97000"/>
              </a:lnSpc>
              <a:spcBef>
                <a:spcPct val="0"/>
              </a:spcBef>
              <a:spcAft>
                <a:spcPts val="1138"/>
              </a:spcAft>
              <a:buClr>
                <a:srgbClr val="000000"/>
              </a:buClr>
              <a:buSzPct val="100000"/>
              <a:buFont typeface="Times New Roman" pitchFamily="18" charset="0"/>
              <a:defRPr sz="2000" kern="1200">
                <a:solidFill>
                  <a:srgbClr val="000000"/>
                </a:solidFill>
                <a:latin typeface="Verdana" panose="020B0604030504040204" pitchFamily="34" charset="0"/>
                <a:ea typeface="Verdana" panose="020B0604030504040204" pitchFamily="34" charset="0"/>
                <a:cs typeface="Verdana" panose="020B0604030504040204" pitchFamily="34" charset="0"/>
              </a:defRPr>
            </a:lvl2pPr>
            <a:lvl3pPr marL="1143000" indent="-228600" algn="l" defTabSz="449263" rtl="0" eaLnBrk="0" fontAlgn="base" hangingPunct="0">
              <a:lnSpc>
                <a:spcPct val="97000"/>
              </a:lnSpc>
              <a:spcBef>
                <a:spcPct val="0"/>
              </a:spcBef>
              <a:spcAft>
                <a:spcPts val="850"/>
              </a:spcAft>
              <a:buClr>
                <a:srgbClr val="000000"/>
              </a:buClr>
              <a:buSzPct val="100000"/>
              <a:buFont typeface="Times New Roman" pitchFamily="18" charset="0"/>
              <a:defRPr sz="2000" kern="1200">
                <a:solidFill>
                  <a:srgbClr val="000000"/>
                </a:solidFill>
                <a:latin typeface="Verdana" panose="020B0604030504040204" pitchFamily="34" charset="0"/>
                <a:ea typeface="Verdana" panose="020B0604030504040204" pitchFamily="34" charset="0"/>
                <a:cs typeface="Verdana" panose="020B0604030504040204" pitchFamily="34" charset="0"/>
              </a:defRPr>
            </a:lvl3pPr>
            <a:lvl4pPr marL="1600200" indent="-228600" algn="l" defTabSz="449263" rtl="0" eaLnBrk="0" fontAlgn="base" hangingPunct="0">
              <a:lnSpc>
                <a:spcPct val="97000"/>
              </a:lnSpc>
              <a:spcBef>
                <a:spcPct val="0"/>
              </a:spcBef>
              <a:spcAft>
                <a:spcPts val="575"/>
              </a:spcAft>
              <a:buClr>
                <a:srgbClr val="000000"/>
              </a:buClr>
              <a:buSzPct val="100000"/>
              <a:buFont typeface="Times New Roman" pitchFamily="18" charset="0"/>
              <a:defRPr sz="2000" kern="1200">
                <a:solidFill>
                  <a:srgbClr val="000000"/>
                </a:solidFill>
                <a:latin typeface="Verdana" panose="020B0604030504040204" pitchFamily="34" charset="0"/>
                <a:ea typeface="Verdana" panose="020B0604030504040204" pitchFamily="34" charset="0"/>
                <a:cs typeface="Verdana" panose="020B0604030504040204" pitchFamily="34" charset="0"/>
              </a:defRPr>
            </a:lvl4pPr>
            <a:lvl5pPr marL="2057400" indent="-228600" algn="l" defTabSz="449263" rtl="0" eaLnBrk="0" fontAlgn="base" hangingPunct="0">
              <a:lnSpc>
                <a:spcPct val="98000"/>
              </a:lnSpc>
              <a:spcBef>
                <a:spcPct val="0"/>
              </a:spcBef>
              <a:spcAft>
                <a:spcPts val="288"/>
              </a:spcAft>
              <a:buClr>
                <a:srgbClr val="000000"/>
              </a:buClr>
              <a:buSzPct val="100000"/>
              <a:buFont typeface="Times New Roman" pitchFamily="18" charset="0"/>
              <a:defRPr sz="2000" kern="1200">
                <a:solidFill>
                  <a:srgbClr val="000000"/>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cs-CZ" sz="1600" dirty="0" smtClean="0"/>
              <a:t>Nová úprava týkající se trestní finanční odpovědnosti a trestní odpovědnosti </a:t>
            </a:r>
          </a:p>
          <a:p>
            <a:pPr lvl="0"/>
            <a:r>
              <a:rPr lang="cs-CZ" sz="1600" dirty="0" smtClean="0"/>
              <a:t>Daňové podvody vytvářející vznik odpovědnosti za závazky a daňové nedoplatky v oblasti daňového práva a vznik trestní finanční odpovědnosti a trestní odpovědnosti v nových právních skutečnostech.</a:t>
            </a:r>
          </a:p>
          <a:p>
            <a:pPr lvl="0"/>
            <a:r>
              <a:rPr lang="cs-CZ" sz="1600" dirty="0" smtClean="0"/>
              <a:t>Daňové nedoplatky a naplnění znaků protiprávního jednání – nové trestné činy.</a:t>
            </a:r>
          </a:p>
          <a:p>
            <a:pPr lvl="0"/>
            <a:r>
              <a:rPr lang="cs-CZ" sz="1600" dirty="0" smtClean="0"/>
              <a:t>Praxe finančních orgánů a orgánů činných v trestním řízení při stíhání a odhalování nezákonností týkajících se účtování veřejnoprávních závazků.</a:t>
            </a:r>
          </a:p>
          <a:p>
            <a:r>
              <a:rPr lang="cs-CZ" sz="1600" dirty="0" smtClean="0"/>
              <a:t>Osobní a majetková odpovědnost za daňové nedoplatky – vrácení majetkového prospěchu, propadnutí věcí, vymáhání peněžního ekvivalentu propadnutých věcí, tzv. rozšířená konfiskace, a odpovědnost subjektů za protiprávní jednání.</a:t>
            </a:r>
          </a:p>
          <a:p>
            <a:endParaRPr lang="cs-CZ" sz="1800" dirty="0" smtClean="0">
              <a:latin typeface="+mj-lt"/>
            </a:endParaRPr>
          </a:p>
          <a:p>
            <a:pPr marL="342900" marR="0" lvl="0" indent="-342900" algn="l" defTabSz="449263" rtl="0" eaLnBrk="0" fontAlgn="base" latinLnBrk="0" hangingPunct="0">
              <a:lnSpc>
                <a:spcPct val="97000"/>
              </a:lnSpc>
              <a:spcBef>
                <a:spcPct val="0"/>
              </a:spcBef>
              <a:spcAft>
                <a:spcPts val="0"/>
              </a:spcAft>
              <a:buClr>
                <a:srgbClr val="000000"/>
              </a:buClr>
              <a:buSzPct val="100000"/>
              <a:buFont typeface="Times New Roman" pitchFamily="18" charset="0"/>
              <a:buNone/>
              <a:tabLst/>
              <a:defRPr/>
            </a:pPr>
            <a:endParaRPr kumimoji="0" lang="cs-CZ" sz="1800" b="0" i="0" u="none" strike="noStrike" kern="1200" cap="none" spc="0" normalizeH="0" baseline="0" dirty="0">
              <a:ln>
                <a:noFill/>
              </a:ln>
              <a:solidFill>
                <a:srgbClr val="000000"/>
              </a:solidFill>
              <a:effectLst/>
              <a:uLnTx/>
              <a:uFillTx/>
            </a:endParaRPr>
          </a:p>
        </p:txBody>
      </p:sp>
    </p:spTree>
    <p:extLst>
      <p:ext uri="{BB962C8B-B14F-4D97-AF65-F5344CB8AC3E}">
        <p14:creationId xmlns:p14="http://schemas.microsoft.com/office/powerpoint/2010/main" val="318204939"/>
      </p:ext>
    </p:extLst>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ext Box 1">
            <a:extLst>
              <a:ext uri="{FF2B5EF4-FFF2-40B4-BE49-F238E27FC236}">
                <a16:creationId xmlns:a16="http://schemas.microsoft.com/office/drawing/2014/main" xmlns="" id="{79C88263-9866-9941-9FAA-781C1EFE0381}"/>
              </a:ext>
            </a:extLst>
          </p:cNvPr>
          <p:cNvSpPr txBox="1">
            <a:spLocks noChangeArrowheads="1"/>
          </p:cNvSpPr>
          <p:nvPr/>
        </p:nvSpPr>
        <p:spPr bwMode="auto">
          <a:xfrm>
            <a:off x="2287685" y="925092"/>
            <a:ext cx="8248650" cy="540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360" tIns="44280" rIns="90360" bIns="44280"/>
          <a:lstStyle>
            <a:lvl1pPr marL="285750" indent="-282575">
              <a:lnSpc>
                <a:spcPct val="93000"/>
              </a:lnSpc>
              <a:buClr>
                <a:srgbClr val="000000"/>
              </a:buClr>
              <a:buSzPct val="100000"/>
              <a:buFont typeface="Times New Roman" panose="02020603050405020304" pitchFamily="18" charset="0"/>
              <a:tabLst>
                <a:tab pos="285750" algn="l"/>
                <a:tab pos="733425" algn="l"/>
                <a:tab pos="1182688" algn="l"/>
                <a:tab pos="1631950" algn="l"/>
                <a:tab pos="2081213" algn="l"/>
                <a:tab pos="2530475" algn="l"/>
                <a:tab pos="2979738" algn="l"/>
                <a:tab pos="3429000" algn="l"/>
                <a:tab pos="3878263" algn="l"/>
                <a:tab pos="4327525" algn="l"/>
                <a:tab pos="4776788" algn="l"/>
                <a:tab pos="5226050" algn="l"/>
                <a:tab pos="5675313" algn="l"/>
                <a:tab pos="6124575" algn="l"/>
                <a:tab pos="6573838" algn="l"/>
                <a:tab pos="7023100" algn="l"/>
                <a:tab pos="7472363" algn="l"/>
                <a:tab pos="7921625" algn="l"/>
                <a:tab pos="8370888" algn="l"/>
                <a:tab pos="8820150" algn="l"/>
                <a:tab pos="9269413" algn="l"/>
              </a:tabLst>
              <a:defRPr>
                <a:solidFill>
                  <a:schemeClr val="bg1"/>
                </a:solidFill>
                <a:latin typeface="Arial" panose="020B0604020202020204" pitchFamily="34" charset="0"/>
                <a:ea typeface="SimSun" panose="02010600030101010101" pitchFamily="2" charset="-122"/>
              </a:defRPr>
            </a:lvl1pPr>
            <a:lvl2pPr>
              <a:lnSpc>
                <a:spcPct val="93000"/>
              </a:lnSpc>
              <a:buClr>
                <a:srgbClr val="000000"/>
              </a:buClr>
              <a:buSzPct val="100000"/>
              <a:buFont typeface="Times New Roman" panose="02020603050405020304" pitchFamily="18" charset="0"/>
              <a:tabLst>
                <a:tab pos="285750" algn="l"/>
                <a:tab pos="733425" algn="l"/>
                <a:tab pos="1182688" algn="l"/>
                <a:tab pos="1631950" algn="l"/>
                <a:tab pos="2081213" algn="l"/>
                <a:tab pos="2530475" algn="l"/>
                <a:tab pos="2979738" algn="l"/>
                <a:tab pos="3429000" algn="l"/>
                <a:tab pos="3878263" algn="l"/>
                <a:tab pos="4327525" algn="l"/>
                <a:tab pos="4776788" algn="l"/>
                <a:tab pos="5226050" algn="l"/>
                <a:tab pos="5675313" algn="l"/>
                <a:tab pos="6124575" algn="l"/>
                <a:tab pos="6573838" algn="l"/>
                <a:tab pos="7023100" algn="l"/>
                <a:tab pos="7472363" algn="l"/>
                <a:tab pos="7921625" algn="l"/>
                <a:tab pos="8370888" algn="l"/>
                <a:tab pos="8820150" algn="l"/>
                <a:tab pos="9269413" algn="l"/>
              </a:tabLst>
              <a:defRPr>
                <a:solidFill>
                  <a:schemeClr val="bg1"/>
                </a:solidFill>
                <a:latin typeface="Arial" panose="020B0604020202020204" pitchFamily="34" charset="0"/>
                <a:ea typeface="SimSun" panose="02010600030101010101" pitchFamily="2" charset="-122"/>
              </a:defRPr>
            </a:lvl2pPr>
            <a:lvl3pPr>
              <a:lnSpc>
                <a:spcPct val="93000"/>
              </a:lnSpc>
              <a:buClr>
                <a:srgbClr val="000000"/>
              </a:buClr>
              <a:buSzPct val="100000"/>
              <a:buFont typeface="Times New Roman" panose="02020603050405020304" pitchFamily="18" charset="0"/>
              <a:tabLst>
                <a:tab pos="285750" algn="l"/>
                <a:tab pos="733425" algn="l"/>
                <a:tab pos="1182688" algn="l"/>
                <a:tab pos="1631950" algn="l"/>
                <a:tab pos="2081213" algn="l"/>
                <a:tab pos="2530475" algn="l"/>
                <a:tab pos="2979738" algn="l"/>
                <a:tab pos="3429000" algn="l"/>
                <a:tab pos="3878263" algn="l"/>
                <a:tab pos="4327525" algn="l"/>
                <a:tab pos="4776788" algn="l"/>
                <a:tab pos="5226050" algn="l"/>
                <a:tab pos="5675313" algn="l"/>
                <a:tab pos="6124575" algn="l"/>
                <a:tab pos="6573838" algn="l"/>
                <a:tab pos="7023100" algn="l"/>
                <a:tab pos="7472363" algn="l"/>
                <a:tab pos="7921625" algn="l"/>
                <a:tab pos="8370888" algn="l"/>
                <a:tab pos="8820150" algn="l"/>
                <a:tab pos="9269413" algn="l"/>
              </a:tabLst>
              <a:defRPr>
                <a:solidFill>
                  <a:schemeClr val="bg1"/>
                </a:solidFill>
                <a:latin typeface="Arial" panose="020B0604020202020204" pitchFamily="34" charset="0"/>
                <a:ea typeface="SimSun" panose="02010600030101010101" pitchFamily="2" charset="-122"/>
              </a:defRPr>
            </a:lvl3pPr>
            <a:lvl4pPr>
              <a:lnSpc>
                <a:spcPct val="93000"/>
              </a:lnSpc>
              <a:buClr>
                <a:srgbClr val="000000"/>
              </a:buClr>
              <a:buSzPct val="100000"/>
              <a:buFont typeface="Times New Roman" panose="02020603050405020304" pitchFamily="18" charset="0"/>
              <a:tabLst>
                <a:tab pos="285750" algn="l"/>
                <a:tab pos="733425" algn="l"/>
                <a:tab pos="1182688" algn="l"/>
                <a:tab pos="1631950" algn="l"/>
                <a:tab pos="2081213" algn="l"/>
                <a:tab pos="2530475" algn="l"/>
                <a:tab pos="2979738" algn="l"/>
                <a:tab pos="3429000" algn="l"/>
                <a:tab pos="3878263" algn="l"/>
                <a:tab pos="4327525" algn="l"/>
                <a:tab pos="4776788" algn="l"/>
                <a:tab pos="5226050" algn="l"/>
                <a:tab pos="5675313" algn="l"/>
                <a:tab pos="6124575" algn="l"/>
                <a:tab pos="6573838" algn="l"/>
                <a:tab pos="7023100" algn="l"/>
                <a:tab pos="7472363" algn="l"/>
                <a:tab pos="7921625" algn="l"/>
                <a:tab pos="8370888" algn="l"/>
                <a:tab pos="8820150" algn="l"/>
                <a:tab pos="9269413" algn="l"/>
              </a:tabLst>
              <a:defRPr>
                <a:solidFill>
                  <a:schemeClr val="bg1"/>
                </a:solidFill>
                <a:latin typeface="Arial" panose="020B0604020202020204" pitchFamily="34" charset="0"/>
                <a:ea typeface="SimSun" panose="02010600030101010101" pitchFamily="2" charset="-122"/>
              </a:defRPr>
            </a:lvl4pPr>
            <a:lvl5pPr>
              <a:lnSpc>
                <a:spcPct val="93000"/>
              </a:lnSpc>
              <a:buClr>
                <a:srgbClr val="000000"/>
              </a:buClr>
              <a:buSzPct val="100000"/>
              <a:buFont typeface="Times New Roman" panose="02020603050405020304" pitchFamily="18" charset="0"/>
              <a:tabLst>
                <a:tab pos="285750" algn="l"/>
                <a:tab pos="733425" algn="l"/>
                <a:tab pos="1182688" algn="l"/>
                <a:tab pos="1631950" algn="l"/>
                <a:tab pos="2081213" algn="l"/>
                <a:tab pos="2530475" algn="l"/>
                <a:tab pos="2979738" algn="l"/>
                <a:tab pos="3429000" algn="l"/>
                <a:tab pos="3878263" algn="l"/>
                <a:tab pos="4327525" algn="l"/>
                <a:tab pos="4776788" algn="l"/>
                <a:tab pos="5226050" algn="l"/>
                <a:tab pos="5675313" algn="l"/>
                <a:tab pos="6124575" algn="l"/>
                <a:tab pos="6573838" algn="l"/>
                <a:tab pos="7023100" algn="l"/>
                <a:tab pos="7472363" algn="l"/>
                <a:tab pos="7921625" algn="l"/>
                <a:tab pos="8370888" algn="l"/>
                <a:tab pos="8820150" algn="l"/>
                <a:tab pos="9269413" algn="l"/>
              </a:tabLst>
              <a:defRPr>
                <a:solidFill>
                  <a:schemeClr val="bg1"/>
                </a:solidFill>
                <a:latin typeface="Arial" panose="020B0604020202020204" pitchFamily="34" charset="0"/>
                <a:ea typeface="SimSun" panose="02010600030101010101" pitchFamily="2" charset="-122"/>
              </a:defRPr>
            </a:lvl5pPr>
            <a:lvl6pPr marL="25146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285750" algn="l"/>
                <a:tab pos="733425" algn="l"/>
                <a:tab pos="1182688" algn="l"/>
                <a:tab pos="1631950" algn="l"/>
                <a:tab pos="2081213" algn="l"/>
                <a:tab pos="2530475" algn="l"/>
                <a:tab pos="2979738" algn="l"/>
                <a:tab pos="3429000" algn="l"/>
                <a:tab pos="3878263" algn="l"/>
                <a:tab pos="4327525" algn="l"/>
                <a:tab pos="4776788" algn="l"/>
                <a:tab pos="5226050" algn="l"/>
                <a:tab pos="5675313" algn="l"/>
                <a:tab pos="6124575" algn="l"/>
                <a:tab pos="6573838" algn="l"/>
                <a:tab pos="7023100" algn="l"/>
                <a:tab pos="7472363" algn="l"/>
                <a:tab pos="7921625" algn="l"/>
                <a:tab pos="8370888" algn="l"/>
                <a:tab pos="8820150" algn="l"/>
                <a:tab pos="9269413" algn="l"/>
              </a:tabLst>
              <a:defRPr>
                <a:solidFill>
                  <a:schemeClr val="bg1"/>
                </a:solidFill>
                <a:latin typeface="Arial" panose="020B0604020202020204" pitchFamily="34" charset="0"/>
                <a:ea typeface="SimSun" panose="02010600030101010101" pitchFamily="2" charset="-122"/>
              </a:defRPr>
            </a:lvl6pPr>
            <a:lvl7pPr marL="29718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285750" algn="l"/>
                <a:tab pos="733425" algn="l"/>
                <a:tab pos="1182688" algn="l"/>
                <a:tab pos="1631950" algn="l"/>
                <a:tab pos="2081213" algn="l"/>
                <a:tab pos="2530475" algn="l"/>
                <a:tab pos="2979738" algn="l"/>
                <a:tab pos="3429000" algn="l"/>
                <a:tab pos="3878263" algn="l"/>
                <a:tab pos="4327525" algn="l"/>
                <a:tab pos="4776788" algn="l"/>
                <a:tab pos="5226050" algn="l"/>
                <a:tab pos="5675313" algn="l"/>
                <a:tab pos="6124575" algn="l"/>
                <a:tab pos="6573838" algn="l"/>
                <a:tab pos="7023100" algn="l"/>
                <a:tab pos="7472363" algn="l"/>
                <a:tab pos="7921625" algn="l"/>
                <a:tab pos="8370888" algn="l"/>
                <a:tab pos="8820150" algn="l"/>
                <a:tab pos="9269413" algn="l"/>
              </a:tabLst>
              <a:defRPr>
                <a:solidFill>
                  <a:schemeClr val="bg1"/>
                </a:solidFill>
                <a:latin typeface="Arial" panose="020B0604020202020204" pitchFamily="34" charset="0"/>
                <a:ea typeface="SimSun" panose="02010600030101010101" pitchFamily="2" charset="-122"/>
              </a:defRPr>
            </a:lvl7pPr>
            <a:lvl8pPr marL="34290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285750" algn="l"/>
                <a:tab pos="733425" algn="l"/>
                <a:tab pos="1182688" algn="l"/>
                <a:tab pos="1631950" algn="l"/>
                <a:tab pos="2081213" algn="l"/>
                <a:tab pos="2530475" algn="l"/>
                <a:tab pos="2979738" algn="l"/>
                <a:tab pos="3429000" algn="l"/>
                <a:tab pos="3878263" algn="l"/>
                <a:tab pos="4327525" algn="l"/>
                <a:tab pos="4776788" algn="l"/>
                <a:tab pos="5226050" algn="l"/>
                <a:tab pos="5675313" algn="l"/>
                <a:tab pos="6124575" algn="l"/>
                <a:tab pos="6573838" algn="l"/>
                <a:tab pos="7023100" algn="l"/>
                <a:tab pos="7472363" algn="l"/>
                <a:tab pos="7921625" algn="l"/>
                <a:tab pos="8370888" algn="l"/>
                <a:tab pos="8820150" algn="l"/>
                <a:tab pos="9269413" algn="l"/>
              </a:tabLst>
              <a:defRPr>
                <a:solidFill>
                  <a:schemeClr val="bg1"/>
                </a:solidFill>
                <a:latin typeface="Arial" panose="020B0604020202020204" pitchFamily="34" charset="0"/>
                <a:ea typeface="SimSun" panose="02010600030101010101" pitchFamily="2" charset="-122"/>
              </a:defRPr>
            </a:lvl8pPr>
            <a:lvl9pPr marL="38862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285750" algn="l"/>
                <a:tab pos="733425" algn="l"/>
                <a:tab pos="1182688" algn="l"/>
                <a:tab pos="1631950" algn="l"/>
                <a:tab pos="2081213" algn="l"/>
                <a:tab pos="2530475" algn="l"/>
                <a:tab pos="2979738" algn="l"/>
                <a:tab pos="3429000" algn="l"/>
                <a:tab pos="3878263" algn="l"/>
                <a:tab pos="4327525" algn="l"/>
                <a:tab pos="4776788" algn="l"/>
                <a:tab pos="5226050" algn="l"/>
                <a:tab pos="5675313" algn="l"/>
                <a:tab pos="6124575" algn="l"/>
                <a:tab pos="6573838" algn="l"/>
                <a:tab pos="7023100" algn="l"/>
                <a:tab pos="7472363" algn="l"/>
                <a:tab pos="7921625" algn="l"/>
                <a:tab pos="8370888" algn="l"/>
                <a:tab pos="8820150" algn="l"/>
                <a:tab pos="9269413" algn="l"/>
              </a:tabLst>
              <a:defRPr>
                <a:solidFill>
                  <a:schemeClr val="bg1"/>
                </a:solidFill>
                <a:latin typeface="Arial" panose="020B0604020202020204" pitchFamily="34" charset="0"/>
                <a:ea typeface="SimSun" panose="02010600030101010101" pitchFamily="2" charset="-122"/>
              </a:defRPr>
            </a:lvl9pPr>
          </a:lstStyle>
          <a:p>
            <a:pPr algn="ctr">
              <a:lnSpc>
                <a:spcPct val="97000"/>
              </a:lnSpc>
              <a:spcBef>
                <a:spcPts val="788"/>
              </a:spcBef>
              <a:buClrTx/>
            </a:pPr>
            <a:endParaRPr lang="pl-PL" altLang="pl-PL" sz="2000" i="1" dirty="0">
              <a:solidFill>
                <a:schemeClr val="tx1"/>
              </a:solidFill>
              <a:latin typeface="Trebuchet MS" panose="020B0703020202090204" pitchFamily="34" charset="0"/>
            </a:endParaRPr>
          </a:p>
          <a:p>
            <a:pPr>
              <a:lnSpc>
                <a:spcPct val="97000"/>
              </a:lnSpc>
              <a:spcBef>
                <a:spcPts val="2450"/>
              </a:spcBef>
              <a:buClrTx/>
            </a:pPr>
            <a:r>
              <a:rPr lang="cs-CZ" sz="2000" i="1" dirty="0" smtClean="0">
                <a:solidFill>
                  <a:schemeClr val="tx1"/>
                </a:solidFill>
              </a:rPr>
              <a:t>Druhy optimalizačních opatření</a:t>
            </a:r>
            <a:endParaRPr lang="pl-PL" altLang="pl-PL" sz="2000" i="1" dirty="0" smtClean="0">
              <a:solidFill>
                <a:schemeClr val="tx1"/>
              </a:solidFill>
              <a:latin typeface="Trebuchet MS" panose="020B0703020202090204" pitchFamily="34" charset="0"/>
            </a:endParaRPr>
          </a:p>
          <a:p>
            <a:pPr>
              <a:lnSpc>
                <a:spcPct val="97000"/>
              </a:lnSpc>
              <a:spcBef>
                <a:spcPts val="2450"/>
              </a:spcBef>
              <a:buClrTx/>
            </a:pPr>
            <a:endParaRPr lang="pl-PL" altLang="pl-PL" sz="2000" i="1" dirty="0" smtClean="0">
              <a:solidFill>
                <a:schemeClr val="tx1"/>
              </a:solidFill>
              <a:latin typeface="Trebuchet MS" panose="020B0703020202090204" pitchFamily="34" charset="0"/>
            </a:endParaRPr>
          </a:p>
          <a:p>
            <a:pPr>
              <a:lnSpc>
                <a:spcPct val="97000"/>
              </a:lnSpc>
              <a:spcBef>
                <a:spcPts val="2100"/>
              </a:spcBef>
              <a:buClrTx/>
            </a:pPr>
            <a:r>
              <a:rPr lang="cs-CZ" sz="2000" i="1" dirty="0">
                <a:solidFill>
                  <a:schemeClr val="tx1"/>
                </a:solidFill>
              </a:rPr>
              <a:t>Daňová optimalizace a obcházení </a:t>
            </a:r>
            <a:r>
              <a:rPr lang="cs-CZ" sz="2000" i="1" dirty="0" smtClean="0">
                <a:solidFill>
                  <a:schemeClr val="tx1"/>
                </a:solidFill>
              </a:rPr>
              <a:t>zákona</a:t>
            </a:r>
            <a:endParaRPr lang="pl-PL" altLang="pl-PL" sz="2000" i="1" dirty="0" smtClean="0">
              <a:solidFill>
                <a:schemeClr val="tx1"/>
              </a:solidFill>
              <a:latin typeface="Trebuchet MS" panose="020B0703020202090204" pitchFamily="34" charset="0"/>
            </a:endParaRPr>
          </a:p>
          <a:p>
            <a:pPr>
              <a:lnSpc>
                <a:spcPct val="97000"/>
              </a:lnSpc>
              <a:spcBef>
                <a:spcPts val="2100"/>
              </a:spcBef>
              <a:buClrTx/>
            </a:pPr>
            <a:endParaRPr lang="pl-PL" altLang="pl-PL" sz="2000" i="1" dirty="0" smtClean="0">
              <a:solidFill>
                <a:schemeClr val="tx1"/>
              </a:solidFill>
              <a:latin typeface="Trebuchet MS" panose="020B0703020202090204" pitchFamily="34" charset="0"/>
            </a:endParaRPr>
          </a:p>
          <a:p>
            <a:pPr>
              <a:lnSpc>
                <a:spcPct val="97000"/>
              </a:lnSpc>
              <a:spcBef>
                <a:spcPts val="2100"/>
              </a:spcBef>
              <a:buClrTx/>
            </a:pPr>
            <a:r>
              <a:rPr lang="cs-CZ" sz="2000" i="1" dirty="0">
                <a:solidFill>
                  <a:schemeClr val="tx1"/>
                </a:solidFill>
              </a:rPr>
              <a:t>Daňové podvody</a:t>
            </a:r>
            <a:endParaRPr lang="pl-PL" altLang="pl-PL" sz="2000" i="1" dirty="0" smtClean="0">
              <a:solidFill>
                <a:schemeClr val="tx1"/>
              </a:solidFill>
              <a:latin typeface="Trebuchet MS" panose="020B0703020202090204" pitchFamily="34" charset="0"/>
            </a:endParaRPr>
          </a:p>
          <a:p>
            <a:pPr>
              <a:lnSpc>
                <a:spcPct val="97000"/>
              </a:lnSpc>
              <a:spcBef>
                <a:spcPts val="2100"/>
              </a:spcBef>
              <a:buClrTx/>
            </a:pPr>
            <a:endParaRPr lang="pl-PL" altLang="pl-PL" sz="2000" b="1" i="1" dirty="0">
              <a:solidFill>
                <a:schemeClr val="tx1"/>
              </a:solidFill>
              <a:latin typeface="Trebuchet MS" panose="020B0703020202090204" pitchFamily="34" charset="0"/>
            </a:endParaRPr>
          </a:p>
          <a:p>
            <a:pPr algn="ctr">
              <a:lnSpc>
                <a:spcPct val="97000"/>
              </a:lnSpc>
              <a:spcBef>
                <a:spcPts val="2100"/>
              </a:spcBef>
              <a:buClrTx/>
            </a:pPr>
            <a:r>
              <a:rPr lang="cs-CZ" altLang="pl-PL" sz="2000" b="1" i="1" dirty="0" smtClean="0">
                <a:solidFill>
                  <a:srgbClr val="FF0000"/>
                </a:solidFill>
                <a:latin typeface="Verdana" panose="020B0604030504040204" pitchFamily="34" charset="0"/>
                <a:ea typeface="Verdana" panose="020B0604030504040204" pitchFamily="34" charset="0"/>
                <a:cs typeface="Verdana" panose="020B0604030504040204" pitchFamily="34" charset="0"/>
              </a:rPr>
              <a:t>VŽDY JSOU DVĚ STRANY MINCE</a:t>
            </a:r>
            <a:r>
              <a:rPr lang="pl-PL" altLang="pl-PL" sz="2000" b="1" i="1" dirty="0" smtClean="0">
                <a:solidFill>
                  <a:srgbClr val="FF0000"/>
                </a:solidFill>
                <a:latin typeface="Trebuchet MS" panose="020B0703020202090204" pitchFamily="34" charset="0"/>
              </a:rPr>
              <a:t>…. </a:t>
            </a:r>
            <a:r>
              <a:rPr lang="pl-PL" altLang="pl-PL" sz="2000" b="1" i="1" dirty="0">
                <a:solidFill>
                  <a:srgbClr val="FF0000"/>
                </a:solidFill>
                <a:latin typeface="Trebuchet MS" panose="020B0703020202090204" pitchFamily="34" charset="0"/>
              </a:rPr>
              <a:t>???</a:t>
            </a:r>
          </a:p>
        </p:txBody>
      </p:sp>
    </p:spTree>
    <p:extLst>
      <p:ext uri="{BB962C8B-B14F-4D97-AF65-F5344CB8AC3E}">
        <p14:creationId xmlns:p14="http://schemas.microsoft.com/office/powerpoint/2010/main" val="3821152163"/>
      </p:ext>
    </p:extLst>
  </p:cSld>
  <p:clrMapOvr>
    <a:masterClrMapping/>
  </p:clrMapOvr>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ext Box 1">
            <a:extLst>
              <a:ext uri="{FF2B5EF4-FFF2-40B4-BE49-F238E27FC236}">
                <a16:creationId xmlns:a16="http://schemas.microsoft.com/office/drawing/2014/main" xmlns="" id="{565C2E7E-DD89-2C4E-B6B5-DEC44EF6995A}"/>
              </a:ext>
            </a:extLst>
          </p:cNvPr>
          <p:cNvSpPr txBox="1">
            <a:spLocks noChangeArrowheads="1"/>
          </p:cNvSpPr>
          <p:nvPr/>
        </p:nvSpPr>
        <p:spPr bwMode="auto">
          <a:xfrm>
            <a:off x="1524000" y="1089025"/>
            <a:ext cx="91440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3000"/>
              </a:lnSpc>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1pPr>
            <a:lvl2pPr>
              <a:lnSpc>
                <a:spcPct val="93000"/>
              </a:lnSpc>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2pPr>
            <a:lvl3pPr>
              <a:lnSpc>
                <a:spcPct val="93000"/>
              </a:lnSpc>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3pPr>
            <a:lvl4pPr>
              <a:lnSpc>
                <a:spcPct val="93000"/>
              </a:lnSpc>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4pPr>
            <a:lvl5pPr>
              <a:lnSpc>
                <a:spcPct val="93000"/>
              </a:lnSpc>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5pPr>
            <a:lvl6pPr marL="25146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6pPr>
            <a:lvl7pPr marL="29718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7pPr>
            <a:lvl8pPr marL="34290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8pPr>
            <a:lvl9pPr marL="38862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9pPr>
          </a:lstStyle>
          <a:p>
            <a:pPr algn="ctr">
              <a:lnSpc>
                <a:spcPct val="100000"/>
              </a:lnSpc>
              <a:spcBef>
                <a:spcPts val="1125"/>
              </a:spcBef>
              <a:buClrTx/>
            </a:pPr>
            <a:r>
              <a:rPr lang="cs-CZ" u="sng" dirty="0">
                <a:solidFill>
                  <a:schemeClr val="tx1"/>
                </a:solidFill>
              </a:rPr>
              <a:t>Zásada „</a:t>
            </a:r>
            <a:r>
              <a:rPr lang="cs-CZ" u="sng" dirty="0" err="1">
                <a:solidFill>
                  <a:schemeClr val="tx1"/>
                </a:solidFill>
              </a:rPr>
              <a:t>arm’s</a:t>
            </a:r>
            <a:r>
              <a:rPr lang="cs-CZ" u="sng" dirty="0">
                <a:solidFill>
                  <a:schemeClr val="tx1"/>
                </a:solidFill>
              </a:rPr>
              <a:t> </a:t>
            </a:r>
            <a:r>
              <a:rPr lang="cs-CZ" u="sng" dirty="0" err="1">
                <a:solidFill>
                  <a:schemeClr val="tx1"/>
                </a:solidFill>
              </a:rPr>
              <a:t>length</a:t>
            </a:r>
            <a:r>
              <a:rPr lang="cs-CZ" u="sng" dirty="0">
                <a:solidFill>
                  <a:schemeClr val="tx1"/>
                </a:solidFill>
              </a:rPr>
              <a:t>“ a zásada smluvní </a:t>
            </a:r>
            <a:r>
              <a:rPr lang="cs-CZ" u="sng" dirty="0" smtClean="0">
                <a:solidFill>
                  <a:schemeClr val="tx1"/>
                </a:solidFill>
              </a:rPr>
              <a:t>svobody</a:t>
            </a:r>
            <a:r>
              <a:rPr lang="pl-PL" altLang="pl-PL" u="sng" dirty="0" smtClean="0">
                <a:solidFill>
                  <a:schemeClr val="tx1"/>
                </a:solidFill>
                <a:latin typeface="Trebuchet MS" panose="020B0703020202090204" pitchFamily="34" charset="0"/>
              </a:rPr>
              <a:t> </a:t>
            </a:r>
            <a:endParaRPr lang="pl-PL" altLang="pl-PL" u="sng" dirty="0">
              <a:solidFill>
                <a:schemeClr val="tx1"/>
              </a:solidFill>
              <a:latin typeface="Trebuchet MS" panose="020B0703020202090204" pitchFamily="34" charset="0"/>
            </a:endParaRPr>
          </a:p>
          <a:p>
            <a:pPr>
              <a:lnSpc>
                <a:spcPct val="100000"/>
              </a:lnSpc>
              <a:spcBef>
                <a:spcPts val="1125"/>
              </a:spcBef>
              <a:buClrTx/>
            </a:pPr>
            <a:endParaRPr lang="pl-PL" altLang="pl-PL" u="sng" dirty="0">
              <a:solidFill>
                <a:schemeClr val="tx1"/>
              </a:solidFill>
              <a:latin typeface="Trebuchet MS" panose="020B0703020202090204" pitchFamily="34" charset="0"/>
            </a:endParaRPr>
          </a:p>
          <a:p>
            <a:r>
              <a:rPr lang="cs-CZ" dirty="0">
                <a:solidFill>
                  <a:schemeClr val="tx1"/>
                </a:solidFill>
              </a:rPr>
              <a:t>„Strany </a:t>
            </a:r>
            <a:r>
              <a:rPr lang="cs-CZ" dirty="0" smtClean="0">
                <a:solidFill>
                  <a:schemeClr val="tx1"/>
                </a:solidFill>
              </a:rPr>
              <a:t>uzavírající smlouvu </a:t>
            </a:r>
            <a:r>
              <a:rPr lang="cs-CZ" dirty="0">
                <a:solidFill>
                  <a:schemeClr val="tx1"/>
                </a:solidFill>
              </a:rPr>
              <a:t>mohou založit právní vztah podle vlastního uvážení, pokud jeho obsah nebo účel neodporují povaze vztahu, </a:t>
            </a:r>
            <a:r>
              <a:rPr lang="cs-CZ" dirty="0" smtClean="0">
                <a:solidFill>
                  <a:schemeClr val="tx1"/>
                </a:solidFill>
              </a:rPr>
              <a:t>zákonu nebo zásadám </a:t>
            </a:r>
            <a:r>
              <a:rPr lang="cs-CZ" dirty="0">
                <a:solidFill>
                  <a:schemeClr val="tx1"/>
                </a:solidFill>
              </a:rPr>
              <a:t>společenského soužití</a:t>
            </a:r>
            <a:r>
              <a:rPr lang="cs-CZ" dirty="0" smtClean="0">
                <a:solidFill>
                  <a:schemeClr val="tx1"/>
                </a:solidFill>
              </a:rPr>
              <a:t>.“*</a:t>
            </a:r>
          </a:p>
          <a:p>
            <a:endParaRPr lang="cs-CZ" dirty="0">
              <a:solidFill>
                <a:schemeClr val="tx1"/>
              </a:solidFill>
            </a:endParaRPr>
          </a:p>
          <a:p>
            <a:endParaRPr lang="cs-CZ" dirty="0">
              <a:solidFill>
                <a:schemeClr val="tx1"/>
              </a:solidFill>
            </a:endParaRPr>
          </a:p>
          <a:p>
            <a:r>
              <a:rPr lang="pl-PL" dirty="0">
                <a:solidFill>
                  <a:schemeClr val="tx1"/>
                </a:solidFill>
              </a:rPr>
              <a:t>	</a:t>
            </a:r>
            <a:r>
              <a:rPr lang="cs-CZ" dirty="0">
                <a:solidFill>
                  <a:schemeClr val="tx1"/>
                </a:solidFill>
              </a:rPr>
              <a:t>* článek 353 </a:t>
            </a:r>
            <a:r>
              <a:rPr lang="cs-CZ" dirty="0" smtClean="0">
                <a:solidFill>
                  <a:schemeClr val="tx1"/>
                </a:solidFill>
              </a:rPr>
              <a:t>občanského </a:t>
            </a:r>
            <a:r>
              <a:rPr lang="cs-CZ" dirty="0">
                <a:solidFill>
                  <a:schemeClr val="tx1"/>
                </a:solidFill>
              </a:rPr>
              <a:t>zákoníku </a:t>
            </a:r>
          </a:p>
          <a:p>
            <a:r>
              <a:rPr lang="pl-PL" dirty="0">
                <a:solidFill>
                  <a:schemeClr val="tx1"/>
                </a:solidFill>
              </a:rPr>
              <a:t>		</a:t>
            </a:r>
            <a:r>
              <a:rPr lang="cs-CZ" dirty="0" smtClean="0">
                <a:solidFill>
                  <a:schemeClr val="tx1"/>
                </a:solidFill>
              </a:rPr>
              <a:t>a</a:t>
            </a:r>
          </a:p>
          <a:p>
            <a:endParaRPr lang="cs-CZ" dirty="0">
              <a:solidFill>
                <a:schemeClr val="tx1"/>
              </a:solidFill>
            </a:endParaRPr>
          </a:p>
          <a:p>
            <a:endParaRPr lang="cs-CZ" dirty="0">
              <a:solidFill>
                <a:schemeClr val="tx1"/>
              </a:solidFill>
            </a:endParaRPr>
          </a:p>
          <a:p>
            <a:r>
              <a:rPr lang="cs-CZ" dirty="0">
                <a:solidFill>
                  <a:schemeClr val="tx1"/>
                </a:solidFill>
              </a:rPr>
              <a:t>DOLOŽKA OBCHÁZENÍ DAŇOVÝCH ZÁKONŮ</a:t>
            </a:r>
            <a:endParaRPr lang="pl-PL" altLang="pl-PL" dirty="0">
              <a:solidFill>
                <a:schemeClr val="tx1"/>
              </a:solidFill>
              <a:latin typeface="Trebuchet MS" panose="020B0703020202090204" pitchFamily="34" charset="0"/>
            </a:endParaRPr>
          </a:p>
        </p:txBody>
      </p:sp>
      <p:cxnSp>
        <p:nvCxnSpPr>
          <p:cNvPr id="31747" name="AutoShape 2">
            <a:extLst>
              <a:ext uri="{FF2B5EF4-FFF2-40B4-BE49-F238E27FC236}">
                <a16:creationId xmlns:a16="http://schemas.microsoft.com/office/drawing/2014/main" xmlns="" id="{AA41FF6E-8293-A440-8D77-DEDAA995B750}"/>
              </a:ext>
            </a:extLst>
          </p:cNvPr>
          <p:cNvCxnSpPr>
            <a:cxnSpLocks noChangeShapeType="1"/>
          </p:cNvCxnSpPr>
          <p:nvPr/>
        </p:nvCxnSpPr>
        <p:spPr bwMode="auto">
          <a:xfrm>
            <a:off x="6172200" y="838201"/>
            <a:ext cx="1588" cy="1755775"/>
          </a:xfrm>
          <a:prstGeom prst="straightConnector1">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cxnSp>
      <p:sp>
        <p:nvSpPr>
          <p:cNvPr id="31748" name="Rectangle 3">
            <a:extLst>
              <a:ext uri="{FF2B5EF4-FFF2-40B4-BE49-F238E27FC236}">
                <a16:creationId xmlns:a16="http://schemas.microsoft.com/office/drawing/2014/main" xmlns="" id="{29611842-A4D6-CA46-A2E6-3E33BE043CF9}"/>
              </a:ext>
            </a:extLst>
          </p:cNvPr>
          <p:cNvSpPr>
            <a:spLocks noChangeArrowheads="1"/>
          </p:cNvSpPr>
          <p:nvPr/>
        </p:nvSpPr>
        <p:spPr bwMode="auto">
          <a:xfrm>
            <a:off x="1524000" y="914400"/>
            <a:ext cx="9144000"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pPr eaLnBrk="1">
              <a:lnSpc>
                <a:spcPct val="93000"/>
              </a:lnSpc>
              <a:buClr>
                <a:srgbClr val="000000"/>
              </a:buClr>
              <a:buSzPct val="100000"/>
              <a:buFont typeface="Times New Roman" panose="02020603050405020304" pitchFamily="18" charset="0"/>
              <a:buNone/>
            </a:pPr>
            <a:endParaRPr lang="pl-PL" altLang="pl-PL" dirty="0"/>
          </a:p>
        </p:txBody>
      </p:sp>
      <p:sp>
        <p:nvSpPr>
          <p:cNvPr id="31749" name="Rectangle 4">
            <a:extLst>
              <a:ext uri="{FF2B5EF4-FFF2-40B4-BE49-F238E27FC236}">
                <a16:creationId xmlns:a16="http://schemas.microsoft.com/office/drawing/2014/main" xmlns="" id="{C6EE496E-C2E7-CE4D-8428-04D8C283C856}"/>
              </a:ext>
            </a:extLst>
          </p:cNvPr>
          <p:cNvSpPr>
            <a:spLocks noChangeArrowheads="1"/>
          </p:cNvSpPr>
          <p:nvPr/>
        </p:nvSpPr>
        <p:spPr bwMode="auto">
          <a:xfrm>
            <a:off x="2133600" y="838200"/>
            <a:ext cx="7696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pPr eaLnBrk="1">
              <a:lnSpc>
                <a:spcPct val="93000"/>
              </a:lnSpc>
              <a:buClr>
                <a:srgbClr val="000000"/>
              </a:buClr>
              <a:buSzPct val="100000"/>
              <a:buFont typeface="Times New Roman" panose="02020603050405020304" pitchFamily="18" charset="0"/>
              <a:buNone/>
            </a:pPr>
            <a:endParaRPr lang="pl-PL" altLang="pl-PL" dirty="0"/>
          </a:p>
        </p:txBody>
      </p:sp>
    </p:spTree>
    <p:extLst>
      <p:ext uri="{BB962C8B-B14F-4D97-AF65-F5344CB8AC3E}">
        <p14:creationId xmlns:p14="http://schemas.microsoft.com/office/powerpoint/2010/main" val="2741597189"/>
      </p:ext>
    </p:extLst>
  </p:cSld>
  <p:clrMapOvr>
    <a:masterClrMapping/>
  </p:clrMapOvr>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ext Box 1">
            <a:extLst>
              <a:ext uri="{FF2B5EF4-FFF2-40B4-BE49-F238E27FC236}">
                <a16:creationId xmlns:a16="http://schemas.microsoft.com/office/drawing/2014/main" xmlns="" id="{22432AB3-398B-D94D-9BD1-430DB808B3CC}"/>
              </a:ext>
            </a:extLst>
          </p:cNvPr>
          <p:cNvSpPr txBox="1">
            <a:spLocks noChangeArrowheads="1"/>
          </p:cNvSpPr>
          <p:nvPr/>
        </p:nvSpPr>
        <p:spPr bwMode="auto">
          <a:xfrm>
            <a:off x="1167701" y="566737"/>
            <a:ext cx="9500299" cy="5834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3000"/>
              </a:lnSpc>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1pPr>
            <a:lvl2pPr marL="190500">
              <a:lnSpc>
                <a:spcPct val="93000"/>
              </a:lnSpc>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2pPr>
            <a:lvl3pPr>
              <a:lnSpc>
                <a:spcPct val="93000"/>
              </a:lnSpc>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3pPr>
            <a:lvl4pPr>
              <a:lnSpc>
                <a:spcPct val="93000"/>
              </a:lnSpc>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4pPr>
            <a:lvl5pPr>
              <a:lnSpc>
                <a:spcPct val="93000"/>
              </a:lnSpc>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5pPr>
            <a:lvl6pPr marL="25146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6pPr>
            <a:lvl7pPr marL="29718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7pPr>
            <a:lvl8pPr marL="34290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8pPr>
            <a:lvl9pPr marL="38862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9pPr>
          </a:lstStyle>
          <a:p>
            <a:pPr>
              <a:lnSpc>
                <a:spcPct val="100000"/>
              </a:lnSpc>
              <a:spcBef>
                <a:spcPts val="1125"/>
              </a:spcBef>
              <a:buClrTx/>
            </a:pPr>
            <a:endParaRPr lang="pl-PL" altLang="pl-PL" dirty="0">
              <a:solidFill>
                <a:schemeClr val="tx1"/>
              </a:solidFill>
              <a:latin typeface="+mj-lt"/>
            </a:endParaRPr>
          </a:p>
          <a:p>
            <a:pPr algn="ctr"/>
            <a:r>
              <a:rPr lang="cs-CZ" dirty="0">
                <a:solidFill>
                  <a:schemeClr val="tx1"/>
                </a:solidFill>
                <a:latin typeface="+mj-lt"/>
              </a:rPr>
              <a:t>Zásada „</a:t>
            </a:r>
            <a:r>
              <a:rPr lang="cs-CZ" dirty="0" err="1">
                <a:solidFill>
                  <a:schemeClr val="tx1"/>
                </a:solidFill>
                <a:latin typeface="+mj-lt"/>
              </a:rPr>
              <a:t>arm’s</a:t>
            </a:r>
            <a:r>
              <a:rPr lang="cs-CZ" dirty="0">
                <a:solidFill>
                  <a:schemeClr val="tx1"/>
                </a:solidFill>
                <a:latin typeface="+mj-lt"/>
              </a:rPr>
              <a:t> </a:t>
            </a:r>
            <a:r>
              <a:rPr lang="cs-CZ" dirty="0" err="1">
                <a:solidFill>
                  <a:schemeClr val="tx1"/>
                </a:solidFill>
                <a:latin typeface="+mj-lt"/>
              </a:rPr>
              <a:t>length</a:t>
            </a:r>
            <a:r>
              <a:rPr lang="cs-CZ" dirty="0">
                <a:solidFill>
                  <a:schemeClr val="tx1"/>
                </a:solidFill>
                <a:latin typeface="+mj-lt"/>
              </a:rPr>
              <a:t>“ a zásada smluvní svobody (pokračování)</a:t>
            </a:r>
            <a:r>
              <a:rPr lang="cs-CZ" u="sng" dirty="0">
                <a:solidFill>
                  <a:schemeClr val="tx1"/>
                </a:solidFill>
                <a:latin typeface="+mj-lt"/>
              </a:rPr>
              <a:t> </a:t>
            </a:r>
            <a:endParaRPr lang="cs-CZ" u="sng" dirty="0" smtClean="0">
              <a:solidFill>
                <a:schemeClr val="tx1"/>
              </a:solidFill>
              <a:latin typeface="+mj-lt"/>
            </a:endParaRPr>
          </a:p>
          <a:p>
            <a:pPr algn="ctr"/>
            <a:endParaRPr lang="cs-CZ" sz="1200" dirty="0">
              <a:solidFill>
                <a:schemeClr val="tx1"/>
              </a:solidFill>
              <a:latin typeface="+mj-lt"/>
            </a:endParaRPr>
          </a:p>
          <a:p>
            <a:r>
              <a:rPr lang="cs-CZ" dirty="0">
                <a:solidFill>
                  <a:schemeClr val="tx1"/>
                </a:solidFill>
                <a:latin typeface="+mj-lt"/>
              </a:rPr>
              <a:t>„Smlouvy podle </a:t>
            </a:r>
            <a:r>
              <a:rPr lang="cs-CZ" dirty="0" smtClean="0">
                <a:solidFill>
                  <a:schemeClr val="tx1"/>
                </a:solidFill>
                <a:latin typeface="+mj-lt"/>
              </a:rPr>
              <a:t>občanského práva</a:t>
            </a:r>
            <a:r>
              <a:rPr lang="cs-CZ" dirty="0">
                <a:solidFill>
                  <a:schemeClr val="tx1"/>
                </a:solidFill>
                <a:latin typeface="+mj-lt"/>
              </a:rPr>
              <a:t>, definující vzájemná práva a povinnosti stran, nesmějí být využívány k obcházení daňových zákonů </a:t>
            </a:r>
            <a:r>
              <a:rPr lang="cs-CZ" dirty="0" smtClean="0">
                <a:solidFill>
                  <a:schemeClr val="tx1"/>
                </a:solidFill>
                <a:latin typeface="+mj-lt"/>
              </a:rPr>
              <a:t>spadajících do </a:t>
            </a:r>
            <a:r>
              <a:rPr lang="cs-CZ" dirty="0">
                <a:solidFill>
                  <a:schemeClr val="tx1"/>
                </a:solidFill>
                <a:latin typeface="+mj-lt"/>
              </a:rPr>
              <a:t>sféry veřejného práva.“*</a:t>
            </a:r>
            <a:endParaRPr lang="cs-CZ" sz="1200" dirty="0">
              <a:solidFill>
                <a:schemeClr val="tx1"/>
              </a:solidFill>
              <a:latin typeface="+mj-lt"/>
            </a:endParaRPr>
          </a:p>
          <a:p>
            <a:pPr lvl="1"/>
            <a:endParaRPr lang="cs-CZ" dirty="0" smtClean="0">
              <a:solidFill>
                <a:schemeClr val="tx1"/>
              </a:solidFill>
              <a:latin typeface="+mj-lt"/>
            </a:endParaRPr>
          </a:p>
          <a:p>
            <a:pPr marL="476250" lvl="1" indent="-111125">
              <a:buClr>
                <a:srgbClr val="FF0000"/>
              </a:buClr>
              <a:buFont typeface="Arial" panose="020B0604020202020204" pitchFamily="34" charset="0"/>
              <a:buChar char="•"/>
            </a:pPr>
            <a:r>
              <a:rPr lang="cs-CZ" dirty="0" smtClean="0">
                <a:solidFill>
                  <a:schemeClr val="tx1"/>
                </a:solidFill>
                <a:latin typeface="+mj-lt"/>
              </a:rPr>
              <a:t>Rozsudek </a:t>
            </a:r>
            <a:r>
              <a:rPr lang="cs-CZ" dirty="0">
                <a:solidFill>
                  <a:schemeClr val="tx1"/>
                </a:solidFill>
                <a:latin typeface="+mj-lt"/>
              </a:rPr>
              <a:t>Vrchního správního soudu ze dne 4. května 1994, (SA/</a:t>
            </a:r>
            <a:r>
              <a:rPr lang="cs-CZ" dirty="0" err="1">
                <a:solidFill>
                  <a:schemeClr val="tx1"/>
                </a:solidFill>
                <a:latin typeface="+mj-lt"/>
              </a:rPr>
              <a:t>Kr</a:t>
            </a:r>
            <a:r>
              <a:rPr lang="cs-CZ" dirty="0">
                <a:solidFill>
                  <a:schemeClr val="tx1"/>
                </a:solidFill>
                <a:latin typeface="+mj-lt"/>
              </a:rPr>
              <a:t>/2948/93).</a:t>
            </a:r>
            <a:endParaRPr lang="cs-CZ" sz="1200" dirty="0">
              <a:solidFill>
                <a:schemeClr val="tx1"/>
              </a:solidFill>
              <a:latin typeface="+mj-lt"/>
            </a:endParaRPr>
          </a:p>
          <a:p>
            <a:endParaRPr lang="cs-CZ" dirty="0" smtClean="0">
              <a:solidFill>
                <a:schemeClr val="tx1"/>
              </a:solidFill>
              <a:latin typeface="+mj-lt"/>
            </a:endParaRPr>
          </a:p>
          <a:p>
            <a:endParaRPr lang="cs-CZ" dirty="0">
              <a:solidFill>
                <a:schemeClr val="tx1"/>
              </a:solidFill>
              <a:latin typeface="+mj-lt"/>
            </a:endParaRPr>
          </a:p>
          <a:p>
            <a:r>
              <a:rPr lang="cs-CZ" dirty="0" smtClean="0">
                <a:solidFill>
                  <a:schemeClr val="tx1"/>
                </a:solidFill>
                <a:latin typeface="+mj-lt"/>
              </a:rPr>
              <a:t>„</a:t>
            </a:r>
            <a:r>
              <a:rPr lang="cs-CZ" dirty="0">
                <a:solidFill>
                  <a:schemeClr val="tx1"/>
                </a:solidFill>
                <a:latin typeface="+mj-lt"/>
              </a:rPr>
              <a:t>Žádné ustanovení daňových zákonů, ani judikatura, ani právní </a:t>
            </a:r>
            <a:r>
              <a:rPr lang="cs-CZ" dirty="0" smtClean="0">
                <a:solidFill>
                  <a:schemeClr val="tx1"/>
                </a:solidFill>
                <a:latin typeface="+mj-lt"/>
              </a:rPr>
              <a:t>věda nezabraňují </a:t>
            </a:r>
            <a:r>
              <a:rPr lang="cs-CZ" dirty="0">
                <a:solidFill>
                  <a:schemeClr val="tx1"/>
                </a:solidFill>
                <a:latin typeface="+mj-lt"/>
              </a:rPr>
              <a:t>daňovému </a:t>
            </a:r>
            <a:r>
              <a:rPr lang="cs-CZ" dirty="0" smtClean="0">
                <a:solidFill>
                  <a:schemeClr val="tx1"/>
                </a:solidFill>
                <a:latin typeface="+mj-lt"/>
              </a:rPr>
              <a:t>poplatníkovi, v </a:t>
            </a:r>
            <a:r>
              <a:rPr lang="cs-CZ" dirty="0">
                <a:solidFill>
                  <a:schemeClr val="tx1"/>
                </a:solidFill>
                <a:latin typeface="+mj-lt"/>
              </a:rPr>
              <a:t>souladu se zákonem a </a:t>
            </a:r>
            <a:r>
              <a:rPr lang="cs-CZ" dirty="0" smtClean="0">
                <a:solidFill>
                  <a:schemeClr val="tx1"/>
                </a:solidFill>
                <a:latin typeface="+mj-lt"/>
              </a:rPr>
              <a:t>skutečností, </a:t>
            </a:r>
            <a:r>
              <a:rPr lang="cs-CZ" dirty="0">
                <a:solidFill>
                  <a:schemeClr val="tx1"/>
                </a:solidFill>
                <a:latin typeface="+mj-lt"/>
              </a:rPr>
              <a:t>volbu takového řešení </a:t>
            </a:r>
            <a:r>
              <a:rPr lang="cs-CZ" dirty="0" smtClean="0">
                <a:solidFill>
                  <a:schemeClr val="tx1"/>
                </a:solidFill>
                <a:latin typeface="+mj-lt"/>
              </a:rPr>
              <a:t>které </a:t>
            </a:r>
            <a:r>
              <a:rPr lang="cs-CZ" dirty="0">
                <a:solidFill>
                  <a:schemeClr val="tx1"/>
                </a:solidFill>
                <a:latin typeface="+mj-lt"/>
              </a:rPr>
              <a:t>by pro něj </a:t>
            </a:r>
            <a:r>
              <a:rPr lang="cs-CZ" dirty="0">
                <a:solidFill>
                  <a:schemeClr val="tx1"/>
                </a:solidFill>
              </a:rPr>
              <a:t>bylo </a:t>
            </a:r>
            <a:r>
              <a:rPr lang="cs-CZ" dirty="0" smtClean="0">
                <a:solidFill>
                  <a:schemeClr val="tx1"/>
                </a:solidFill>
                <a:latin typeface="+mj-lt"/>
              </a:rPr>
              <a:t>při ekonomickém rozhodování výhodnější </a:t>
            </a:r>
            <a:r>
              <a:rPr lang="cs-CZ" dirty="0">
                <a:solidFill>
                  <a:schemeClr val="tx1"/>
                </a:solidFill>
              </a:rPr>
              <a:t>podle daňových </a:t>
            </a:r>
            <a:r>
              <a:rPr lang="cs-CZ" dirty="0" smtClean="0">
                <a:solidFill>
                  <a:schemeClr val="tx1"/>
                </a:solidFill>
              </a:rPr>
              <a:t>zákonů</a:t>
            </a:r>
            <a:r>
              <a:rPr lang="cs-CZ" dirty="0" smtClean="0">
                <a:solidFill>
                  <a:schemeClr val="tx1"/>
                </a:solidFill>
                <a:latin typeface="+mj-lt"/>
              </a:rPr>
              <a:t>. </a:t>
            </a:r>
            <a:r>
              <a:rPr lang="cs-CZ" dirty="0">
                <a:solidFill>
                  <a:schemeClr val="tx1"/>
                </a:solidFill>
                <a:latin typeface="+mj-lt"/>
              </a:rPr>
              <a:t>Výběr nejvýhodnějšího způsobu danění je svobodnou volbou každého daňového poplatníka.“*</a:t>
            </a:r>
            <a:r>
              <a:rPr lang="cs-CZ" baseline="30000" dirty="0">
                <a:solidFill>
                  <a:schemeClr val="tx1"/>
                </a:solidFill>
                <a:latin typeface="+mj-lt"/>
              </a:rPr>
              <a:t> </a:t>
            </a:r>
            <a:endParaRPr lang="cs-CZ" sz="1200" dirty="0">
              <a:solidFill>
                <a:schemeClr val="tx1"/>
              </a:solidFill>
              <a:latin typeface="+mj-lt"/>
            </a:endParaRPr>
          </a:p>
          <a:p>
            <a:endParaRPr lang="cs-CZ" dirty="0" smtClean="0">
              <a:solidFill>
                <a:schemeClr val="tx1"/>
              </a:solidFill>
              <a:latin typeface="+mj-lt"/>
            </a:endParaRPr>
          </a:p>
          <a:p>
            <a:r>
              <a:rPr lang="cs-CZ" dirty="0" smtClean="0">
                <a:solidFill>
                  <a:schemeClr val="tx1"/>
                </a:solidFill>
                <a:latin typeface="+mj-lt"/>
              </a:rPr>
              <a:t>* </a:t>
            </a:r>
            <a:r>
              <a:rPr lang="cs-CZ" dirty="0">
                <a:solidFill>
                  <a:schemeClr val="tx1"/>
                </a:solidFill>
                <a:latin typeface="+mj-lt"/>
              </a:rPr>
              <a:t>Rozsudek Vrchního správního soudu ze dne 10. července 1996, (SA/</a:t>
            </a:r>
            <a:r>
              <a:rPr lang="cs-CZ" dirty="0" err="1">
                <a:solidFill>
                  <a:schemeClr val="tx1"/>
                </a:solidFill>
                <a:latin typeface="+mj-lt"/>
              </a:rPr>
              <a:t>Ka</a:t>
            </a:r>
            <a:r>
              <a:rPr lang="cs-CZ" dirty="0">
                <a:solidFill>
                  <a:schemeClr val="tx1"/>
                </a:solidFill>
                <a:latin typeface="+mj-lt"/>
              </a:rPr>
              <a:t> 1244/95)</a:t>
            </a:r>
            <a:endParaRPr lang="pl-PL" altLang="pl-PL" dirty="0">
              <a:solidFill>
                <a:schemeClr val="tx1"/>
              </a:solidFill>
              <a:latin typeface="+mj-lt"/>
            </a:endParaRPr>
          </a:p>
          <a:p>
            <a:pPr lvl="1">
              <a:lnSpc>
                <a:spcPct val="100000"/>
              </a:lnSpc>
              <a:spcBef>
                <a:spcPts val="1125"/>
              </a:spcBef>
              <a:buClrTx/>
            </a:pPr>
            <a:endParaRPr lang="pl-PL" altLang="pl-PL" dirty="0">
              <a:solidFill>
                <a:schemeClr val="tx1"/>
              </a:solidFill>
              <a:latin typeface="+mj-lt"/>
            </a:endParaRPr>
          </a:p>
          <a:p>
            <a:pPr>
              <a:lnSpc>
                <a:spcPct val="100000"/>
              </a:lnSpc>
              <a:spcBef>
                <a:spcPts val="1575"/>
              </a:spcBef>
              <a:buClrTx/>
            </a:pPr>
            <a:endParaRPr lang="pl-PL" altLang="pl-PL" dirty="0">
              <a:solidFill>
                <a:schemeClr val="tx1"/>
              </a:solidFill>
              <a:latin typeface="+mj-lt"/>
            </a:endParaRPr>
          </a:p>
        </p:txBody>
      </p:sp>
      <p:cxnSp>
        <p:nvCxnSpPr>
          <p:cNvPr id="33795" name="AutoShape 2">
            <a:extLst>
              <a:ext uri="{FF2B5EF4-FFF2-40B4-BE49-F238E27FC236}">
                <a16:creationId xmlns:a16="http://schemas.microsoft.com/office/drawing/2014/main" xmlns="" id="{303611AF-A840-CC43-973C-4D613D372053}"/>
              </a:ext>
            </a:extLst>
          </p:cNvPr>
          <p:cNvCxnSpPr>
            <a:cxnSpLocks noChangeShapeType="1"/>
          </p:cNvCxnSpPr>
          <p:nvPr/>
        </p:nvCxnSpPr>
        <p:spPr bwMode="auto">
          <a:xfrm>
            <a:off x="6172200" y="838201"/>
            <a:ext cx="1588" cy="1755775"/>
          </a:xfrm>
          <a:prstGeom prst="straightConnector1">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cxnSp>
      <p:sp>
        <p:nvSpPr>
          <p:cNvPr id="33796" name="Rectangle 3">
            <a:extLst>
              <a:ext uri="{FF2B5EF4-FFF2-40B4-BE49-F238E27FC236}">
                <a16:creationId xmlns:a16="http://schemas.microsoft.com/office/drawing/2014/main" xmlns="" id="{F095133B-75DC-414A-A1FA-5EE05EB78855}"/>
              </a:ext>
            </a:extLst>
          </p:cNvPr>
          <p:cNvSpPr>
            <a:spLocks noChangeArrowheads="1"/>
          </p:cNvSpPr>
          <p:nvPr/>
        </p:nvSpPr>
        <p:spPr bwMode="auto">
          <a:xfrm>
            <a:off x="1524000" y="914400"/>
            <a:ext cx="9144000"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pPr eaLnBrk="1">
              <a:lnSpc>
                <a:spcPct val="93000"/>
              </a:lnSpc>
              <a:buClr>
                <a:srgbClr val="000000"/>
              </a:buClr>
              <a:buSzPct val="100000"/>
              <a:buFont typeface="Times New Roman" panose="02020603050405020304" pitchFamily="18" charset="0"/>
              <a:buNone/>
            </a:pPr>
            <a:endParaRPr lang="pl-PL" altLang="pl-PL" dirty="0"/>
          </a:p>
        </p:txBody>
      </p:sp>
      <p:sp>
        <p:nvSpPr>
          <p:cNvPr id="33797" name="Rectangle 4">
            <a:extLst>
              <a:ext uri="{FF2B5EF4-FFF2-40B4-BE49-F238E27FC236}">
                <a16:creationId xmlns:a16="http://schemas.microsoft.com/office/drawing/2014/main" xmlns="" id="{F76E180E-C371-4342-B31C-76CE8E06A142}"/>
              </a:ext>
            </a:extLst>
          </p:cNvPr>
          <p:cNvSpPr>
            <a:spLocks noChangeArrowheads="1"/>
          </p:cNvSpPr>
          <p:nvPr/>
        </p:nvSpPr>
        <p:spPr bwMode="auto">
          <a:xfrm>
            <a:off x="2133600" y="838200"/>
            <a:ext cx="7696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pPr eaLnBrk="1">
              <a:lnSpc>
                <a:spcPct val="93000"/>
              </a:lnSpc>
              <a:buClr>
                <a:srgbClr val="000000"/>
              </a:buClr>
              <a:buSzPct val="100000"/>
              <a:buFont typeface="Times New Roman" panose="02020603050405020304" pitchFamily="18" charset="0"/>
              <a:buNone/>
            </a:pPr>
            <a:endParaRPr lang="pl-PL" altLang="pl-PL" dirty="0"/>
          </a:p>
        </p:txBody>
      </p:sp>
    </p:spTree>
    <p:extLst>
      <p:ext uri="{BB962C8B-B14F-4D97-AF65-F5344CB8AC3E}">
        <p14:creationId xmlns:p14="http://schemas.microsoft.com/office/powerpoint/2010/main" val="3777606648"/>
      </p:ext>
    </p:extLst>
  </p:cSld>
  <p:clrMapOvr>
    <a:masterClrMapping/>
  </p:clrMapOvr>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29" name="Text Box 1">
            <a:extLst>
              <a:ext uri="{FF2B5EF4-FFF2-40B4-BE49-F238E27FC236}">
                <a16:creationId xmlns:a16="http://schemas.microsoft.com/office/drawing/2014/main" xmlns="" id="{9C5ACDED-A300-9541-8E1B-8D15231C823D}"/>
              </a:ext>
            </a:extLst>
          </p:cNvPr>
          <p:cNvSpPr txBox="1">
            <a:spLocks noChangeArrowheads="1"/>
          </p:cNvSpPr>
          <p:nvPr/>
        </p:nvSpPr>
        <p:spPr bwMode="auto">
          <a:xfrm>
            <a:off x="836909" y="789262"/>
            <a:ext cx="9539497" cy="540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360" tIns="44280" rIns="90360" bIns="44280"/>
          <a:lstStyle>
            <a:lvl1pPr marL="3175">
              <a:lnSpc>
                <a:spcPct val="97000"/>
              </a:lnSpc>
              <a:spcAft>
                <a:spcPts val="1425"/>
              </a:spcAft>
              <a:buClr>
                <a:srgbClr val="000000"/>
              </a:buClr>
              <a:buSzPct val="100000"/>
              <a:buFont typeface="Times New Roman" panose="02020603050405020304" pitchFamily="18" charset="0"/>
              <a:tabLst>
                <a:tab pos="285750" algn="l"/>
                <a:tab pos="733425" algn="l"/>
                <a:tab pos="1182688" algn="l"/>
                <a:tab pos="1631950" algn="l"/>
                <a:tab pos="2081213" algn="l"/>
                <a:tab pos="2530475" algn="l"/>
                <a:tab pos="2979738" algn="l"/>
                <a:tab pos="3429000" algn="l"/>
                <a:tab pos="3878263" algn="l"/>
                <a:tab pos="4327525" algn="l"/>
                <a:tab pos="4776788" algn="l"/>
                <a:tab pos="5226050" algn="l"/>
                <a:tab pos="5675313" algn="l"/>
                <a:tab pos="6124575" algn="l"/>
                <a:tab pos="6573838" algn="l"/>
                <a:tab pos="7023100" algn="l"/>
                <a:tab pos="7472363" algn="l"/>
                <a:tab pos="7921625" algn="l"/>
                <a:tab pos="8370888" algn="l"/>
                <a:tab pos="8820150" algn="l"/>
                <a:tab pos="9269413" algn="l"/>
              </a:tabLst>
              <a:defRPr sz="2000">
                <a:solidFill>
                  <a:srgbClr val="000000"/>
                </a:solidFill>
                <a:latin typeface="Trebuchet MS" panose="020B0703020202090204" pitchFamily="34" charset="0"/>
                <a:ea typeface="SimSun" panose="02010600030101010101" pitchFamily="2" charset="-122"/>
              </a:defRPr>
            </a:lvl1pPr>
            <a:lvl2pPr>
              <a:lnSpc>
                <a:spcPct val="97000"/>
              </a:lnSpc>
              <a:spcAft>
                <a:spcPts val="1138"/>
              </a:spcAft>
              <a:buClr>
                <a:srgbClr val="000000"/>
              </a:buClr>
              <a:buSzPct val="100000"/>
              <a:buFont typeface="Times New Roman" panose="02020603050405020304" pitchFamily="18" charset="0"/>
              <a:tabLst>
                <a:tab pos="285750" algn="l"/>
                <a:tab pos="733425" algn="l"/>
                <a:tab pos="1182688" algn="l"/>
                <a:tab pos="1631950" algn="l"/>
                <a:tab pos="2081213" algn="l"/>
                <a:tab pos="2530475" algn="l"/>
                <a:tab pos="2979738" algn="l"/>
                <a:tab pos="3429000" algn="l"/>
                <a:tab pos="3878263" algn="l"/>
                <a:tab pos="4327525" algn="l"/>
                <a:tab pos="4776788" algn="l"/>
                <a:tab pos="5226050" algn="l"/>
                <a:tab pos="5675313" algn="l"/>
                <a:tab pos="6124575" algn="l"/>
                <a:tab pos="6573838" algn="l"/>
                <a:tab pos="7023100" algn="l"/>
                <a:tab pos="7472363" algn="l"/>
                <a:tab pos="7921625" algn="l"/>
                <a:tab pos="8370888" algn="l"/>
                <a:tab pos="8820150" algn="l"/>
                <a:tab pos="9269413" algn="l"/>
              </a:tabLst>
              <a:defRPr sz="2000">
                <a:solidFill>
                  <a:srgbClr val="000000"/>
                </a:solidFill>
                <a:latin typeface="Trebuchet MS" panose="020B0703020202090204" pitchFamily="34" charset="0"/>
                <a:ea typeface="SimSun" panose="02010600030101010101" pitchFamily="2" charset="-122"/>
              </a:defRPr>
            </a:lvl2pPr>
            <a:lvl3pPr>
              <a:lnSpc>
                <a:spcPct val="97000"/>
              </a:lnSpc>
              <a:spcAft>
                <a:spcPts val="850"/>
              </a:spcAft>
              <a:buClr>
                <a:srgbClr val="000000"/>
              </a:buClr>
              <a:buSzPct val="100000"/>
              <a:buFont typeface="Times New Roman" panose="02020603050405020304" pitchFamily="18" charset="0"/>
              <a:tabLst>
                <a:tab pos="285750" algn="l"/>
                <a:tab pos="733425" algn="l"/>
                <a:tab pos="1182688" algn="l"/>
                <a:tab pos="1631950" algn="l"/>
                <a:tab pos="2081213" algn="l"/>
                <a:tab pos="2530475" algn="l"/>
                <a:tab pos="2979738" algn="l"/>
                <a:tab pos="3429000" algn="l"/>
                <a:tab pos="3878263" algn="l"/>
                <a:tab pos="4327525" algn="l"/>
                <a:tab pos="4776788" algn="l"/>
                <a:tab pos="5226050" algn="l"/>
                <a:tab pos="5675313" algn="l"/>
                <a:tab pos="6124575" algn="l"/>
                <a:tab pos="6573838" algn="l"/>
                <a:tab pos="7023100" algn="l"/>
                <a:tab pos="7472363" algn="l"/>
                <a:tab pos="7921625" algn="l"/>
                <a:tab pos="8370888" algn="l"/>
                <a:tab pos="8820150" algn="l"/>
                <a:tab pos="9269413" algn="l"/>
              </a:tabLst>
              <a:defRPr sz="2000">
                <a:solidFill>
                  <a:srgbClr val="000000"/>
                </a:solidFill>
                <a:latin typeface="Trebuchet MS" panose="020B0703020202090204" pitchFamily="34" charset="0"/>
                <a:ea typeface="SimSun" panose="02010600030101010101" pitchFamily="2" charset="-122"/>
              </a:defRPr>
            </a:lvl3pPr>
            <a:lvl4pPr>
              <a:lnSpc>
                <a:spcPct val="97000"/>
              </a:lnSpc>
              <a:spcAft>
                <a:spcPts val="575"/>
              </a:spcAft>
              <a:buClr>
                <a:srgbClr val="000000"/>
              </a:buClr>
              <a:buSzPct val="100000"/>
              <a:buFont typeface="Times New Roman" panose="02020603050405020304" pitchFamily="18" charset="0"/>
              <a:tabLst>
                <a:tab pos="285750" algn="l"/>
                <a:tab pos="733425" algn="l"/>
                <a:tab pos="1182688" algn="l"/>
                <a:tab pos="1631950" algn="l"/>
                <a:tab pos="2081213" algn="l"/>
                <a:tab pos="2530475" algn="l"/>
                <a:tab pos="2979738" algn="l"/>
                <a:tab pos="3429000" algn="l"/>
                <a:tab pos="3878263" algn="l"/>
                <a:tab pos="4327525" algn="l"/>
                <a:tab pos="4776788" algn="l"/>
                <a:tab pos="5226050" algn="l"/>
                <a:tab pos="5675313" algn="l"/>
                <a:tab pos="6124575" algn="l"/>
                <a:tab pos="6573838" algn="l"/>
                <a:tab pos="7023100" algn="l"/>
                <a:tab pos="7472363" algn="l"/>
                <a:tab pos="7921625" algn="l"/>
                <a:tab pos="8370888" algn="l"/>
                <a:tab pos="8820150" algn="l"/>
                <a:tab pos="9269413" algn="l"/>
              </a:tabLst>
              <a:defRPr sz="2000">
                <a:solidFill>
                  <a:srgbClr val="000000"/>
                </a:solidFill>
                <a:latin typeface="Trebuchet MS" panose="020B0703020202090204" pitchFamily="34" charset="0"/>
                <a:ea typeface="SimSun" panose="02010600030101010101" pitchFamily="2" charset="-122"/>
              </a:defRPr>
            </a:lvl4pPr>
            <a:lvl5pPr>
              <a:lnSpc>
                <a:spcPct val="98000"/>
              </a:lnSpc>
              <a:spcAft>
                <a:spcPts val="288"/>
              </a:spcAft>
              <a:buClr>
                <a:srgbClr val="000000"/>
              </a:buClr>
              <a:buSzPct val="100000"/>
              <a:buFont typeface="Times New Roman" panose="02020603050405020304" pitchFamily="18" charset="0"/>
              <a:tabLst>
                <a:tab pos="285750" algn="l"/>
                <a:tab pos="733425" algn="l"/>
                <a:tab pos="1182688" algn="l"/>
                <a:tab pos="1631950" algn="l"/>
                <a:tab pos="2081213" algn="l"/>
                <a:tab pos="2530475" algn="l"/>
                <a:tab pos="2979738" algn="l"/>
                <a:tab pos="3429000" algn="l"/>
                <a:tab pos="3878263" algn="l"/>
                <a:tab pos="4327525" algn="l"/>
                <a:tab pos="4776788" algn="l"/>
                <a:tab pos="5226050" algn="l"/>
                <a:tab pos="5675313" algn="l"/>
                <a:tab pos="6124575" algn="l"/>
                <a:tab pos="6573838" algn="l"/>
                <a:tab pos="7023100" algn="l"/>
                <a:tab pos="7472363" algn="l"/>
                <a:tab pos="7921625" algn="l"/>
                <a:tab pos="8370888" algn="l"/>
                <a:tab pos="8820150" algn="l"/>
                <a:tab pos="9269413" algn="l"/>
              </a:tabLst>
              <a:defRPr sz="2000">
                <a:solidFill>
                  <a:srgbClr val="000000"/>
                </a:solidFill>
                <a:latin typeface="Lucida Grande" panose="020B0600040502020204" pitchFamily="34" charset="0"/>
                <a:ea typeface="SimSun" panose="02010600030101010101" pitchFamily="2" charset="-122"/>
              </a:defRPr>
            </a:lvl5pPr>
            <a:lvl6pPr marL="25146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tabLst>
                <a:tab pos="285750" algn="l"/>
                <a:tab pos="733425" algn="l"/>
                <a:tab pos="1182688" algn="l"/>
                <a:tab pos="1631950" algn="l"/>
                <a:tab pos="2081213" algn="l"/>
                <a:tab pos="2530475" algn="l"/>
                <a:tab pos="2979738" algn="l"/>
                <a:tab pos="3429000" algn="l"/>
                <a:tab pos="3878263" algn="l"/>
                <a:tab pos="4327525" algn="l"/>
                <a:tab pos="4776788" algn="l"/>
                <a:tab pos="5226050" algn="l"/>
                <a:tab pos="5675313" algn="l"/>
                <a:tab pos="6124575" algn="l"/>
                <a:tab pos="6573838" algn="l"/>
                <a:tab pos="7023100" algn="l"/>
                <a:tab pos="7472363" algn="l"/>
                <a:tab pos="7921625" algn="l"/>
                <a:tab pos="8370888" algn="l"/>
                <a:tab pos="8820150" algn="l"/>
                <a:tab pos="9269413" algn="l"/>
              </a:tabLst>
              <a:defRPr sz="2000">
                <a:solidFill>
                  <a:srgbClr val="000000"/>
                </a:solidFill>
                <a:latin typeface="Lucida Grande" panose="020B0600040502020204" pitchFamily="34" charset="0"/>
                <a:ea typeface="SimSun" panose="02010600030101010101" pitchFamily="2" charset="-122"/>
              </a:defRPr>
            </a:lvl6pPr>
            <a:lvl7pPr marL="29718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tabLst>
                <a:tab pos="285750" algn="l"/>
                <a:tab pos="733425" algn="l"/>
                <a:tab pos="1182688" algn="l"/>
                <a:tab pos="1631950" algn="l"/>
                <a:tab pos="2081213" algn="l"/>
                <a:tab pos="2530475" algn="l"/>
                <a:tab pos="2979738" algn="l"/>
                <a:tab pos="3429000" algn="l"/>
                <a:tab pos="3878263" algn="l"/>
                <a:tab pos="4327525" algn="l"/>
                <a:tab pos="4776788" algn="l"/>
                <a:tab pos="5226050" algn="l"/>
                <a:tab pos="5675313" algn="l"/>
                <a:tab pos="6124575" algn="l"/>
                <a:tab pos="6573838" algn="l"/>
                <a:tab pos="7023100" algn="l"/>
                <a:tab pos="7472363" algn="l"/>
                <a:tab pos="7921625" algn="l"/>
                <a:tab pos="8370888" algn="l"/>
                <a:tab pos="8820150" algn="l"/>
                <a:tab pos="9269413" algn="l"/>
              </a:tabLst>
              <a:defRPr sz="2000">
                <a:solidFill>
                  <a:srgbClr val="000000"/>
                </a:solidFill>
                <a:latin typeface="Lucida Grande" panose="020B0600040502020204" pitchFamily="34" charset="0"/>
                <a:ea typeface="SimSun" panose="02010600030101010101" pitchFamily="2" charset="-122"/>
              </a:defRPr>
            </a:lvl7pPr>
            <a:lvl8pPr marL="34290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tabLst>
                <a:tab pos="285750" algn="l"/>
                <a:tab pos="733425" algn="l"/>
                <a:tab pos="1182688" algn="l"/>
                <a:tab pos="1631950" algn="l"/>
                <a:tab pos="2081213" algn="l"/>
                <a:tab pos="2530475" algn="l"/>
                <a:tab pos="2979738" algn="l"/>
                <a:tab pos="3429000" algn="l"/>
                <a:tab pos="3878263" algn="l"/>
                <a:tab pos="4327525" algn="l"/>
                <a:tab pos="4776788" algn="l"/>
                <a:tab pos="5226050" algn="l"/>
                <a:tab pos="5675313" algn="l"/>
                <a:tab pos="6124575" algn="l"/>
                <a:tab pos="6573838" algn="l"/>
                <a:tab pos="7023100" algn="l"/>
                <a:tab pos="7472363" algn="l"/>
                <a:tab pos="7921625" algn="l"/>
                <a:tab pos="8370888" algn="l"/>
                <a:tab pos="8820150" algn="l"/>
                <a:tab pos="9269413" algn="l"/>
              </a:tabLst>
              <a:defRPr sz="2000">
                <a:solidFill>
                  <a:srgbClr val="000000"/>
                </a:solidFill>
                <a:latin typeface="Lucida Grande" panose="020B0600040502020204" pitchFamily="34" charset="0"/>
                <a:ea typeface="SimSun" panose="02010600030101010101" pitchFamily="2" charset="-122"/>
              </a:defRPr>
            </a:lvl8pPr>
            <a:lvl9pPr marL="38862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tabLst>
                <a:tab pos="285750" algn="l"/>
                <a:tab pos="733425" algn="l"/>
                <a:tab pos="1182688" algn="l"/>
                <a:tab pos="1631950" algn="l"/>
                <a:tab pos="2081213" algn="l"/>
                <a:tab pos="2530475" algn="l"/>
                <a:tab pos="2979738" algn="l"/>
                <a:tab pos="3429000" algn="l"/>
                <a:tab pos="3878263" algn="l"/>
                <a:tab pos="4327525" algn="l"/>
                <a:tab pos="4776788" algn="l"/>
                <a:tab pos="5226050" algn="l"/>
                <a:tab pos="5675313" algn="l"/>
                <a:tab pos="6124575" algn="l"/>
                <a:tab pos="6573838" algn="l"/>
                <a:tab pos="7023100" algn="l"/>
                <a:tab pos="7472363" algn="l"/>
                <a:tab pos="7921625" algn="l"/>
                <a:tab pos="8370888" algn="l"/>
                <a:tab pos="8820150" algn="l"/>
                <a:tab pos="9269413" algn="l"/>
              </a:tabLst>
              <a:defRPr sz="2000">
                <a:solidFill>
                  <a:srgbClr val="000000"/>
                </a:solidFill>
                <a:latin typeface="Lucida Grande" panose="020B0600040502020204" pitchFamily="34" charset="0"/>
                <a:ea typeface="SimSun" panose="02010600030101010101" pitchFamily="2" charset="-122"/>
              </a:defRPr>
            </a:lvl9pPr>
          </a:lstStyle>
          <a:p>
            <a:r>
              <a:rPr lang="cs-CZ" sz="1800" u="sng" dirty="0"/>
              <a:t>POVOLENÉ v. NEPOVOLENÉ JEDNÁNÍ</a:t>
            </a:r>
            <a:endParaRPr lang="cs-CZ" sz="1800" dirty="0"/>
          </a:p>
          <a:p>
            <a:pPr marL="288925" lvl="0" indent="-285750">
              <a:buFont typeface="Arial" panose="020B0604020202020204" pitchFamily="34" charset="0"/>
              <a:buChar char="•"/>
            </a:pPr>
            <a:r>
              <a:rPr lang="cs-CZ" sz="1800" dirty="0"/>
              <a:t>Daňové podvody</a:t>
            </a:r>
          </a:p>
          <a:p>
            <a:pPr marL="288925" lvl="0" indent="-285750">
              <a:buFont typeface="Arial" panose="020B0604020202020204" pitchFamily="34" charset="0"/>
              <a:buChar char="•"/>
            </a:pPr>
            <a:r>
              <a:rPr lang="cs-CZ" sz="1800" dirty="0"/>
              <a:t>Doklady nedoložený prodej (neidentifikovatelnost nabyvatele… prodej na „pokladní blok“)</a:t>
            </a:r>
          </a:p>
          <a:p>
            <a:pPr marL="288925" lvl="0" indent="-285750">
              <a:buFont typeface="Arial" panose="020B0604020202020204" pitchFamily="34" charset="0"/>
              <a:buChar char="•"/>
            </a:pPr>
            <a:r>
              <a:rPr lang="cs-CZ" sz="1800" dirty="0"/>
              <a:t>Fiktivní faktura </a:t>
            </a:r>
            <a:r>
              <a:rPr lang="cs-CZ" sz="1800" dirty="0" smtClean="0"/>
              <a:t>(fingované transakce</a:t>
            </a:r>
            <a:r>
              <a:rPr lang="cs-CZ" sz="1800" dirty="0"/>
              <a:t>)</a:t>
            </a:r>
          </a:p>
          <a:p>
            <a:pPr marL="288925" lvl="0" indent="-285750">
              <a:buFont typeface="Arial" panose="020B0604020202020204" pitchFamily="34" charset="0"/>
              <a:buChar char="•"/>
            </a:pPr>
            <a:r>
              <a:rPr lang="cs-CZ" sz="1800" dirty="0"/>
              <a:t>Podvody týkající se pracovních nákladů (IT sektor)</a:t>
            </a:r>
          </a:p>
          <a:p>
            <a:pPr marL="288925" lvl="0" indent="-285750">
              <a:buFont typeface="Arial" panose="020B0604020202020204" pitchFamily="34" charset="0"/>
              <a:buChar char="•"/>
            </a:pPr>
            <a:r>
              <a:rPr lang="cs-CZ" sz="1800" dirty="0"/>
              <a:t>Fiktivní dary (</a:t>
            </a:r>
            <a:r>
              <a:rPr lang="cs-CZ" sz="1800" dirty="0" err="1"/>
              <a:t>PGK</a:t>
            </a:r>
            <a:r>
              <a:rPr lang="cs-CZ" sz="1800" dirty="0"/>
              <a:t>?)</a:t>
            </a:r>
          </a:p>
          <a:p>
            <a:pPr marL="288925" lvl="0" indent="-285750">
              <a:buFont typeface="Arial" panose="020B0604020202020204" pitchFamily="34" charset="0"/>
              <a:buChar char="•"/>
            </a:pPr>
            <a:r>
              <a:rPr lang="cs-CZ" sz="1800" dirty="0"/>
              <a:t>Umělé transakce</a:t>
            </a:r>
          </a:p>
          <a:p>
            <a:pPr marL="288925" lvl="0" indent="-285750">
              <a:buFont typeface="Arial" panose="020B0604020202020204" pitchFamily="34" charset="0"/>
              <a:buChar char="•"/>
            </a:pPr>
            <a:r>
              <a:rPr lang="cs-CZ" sz="1800" dirty="0"/>
              <a:t>Transakce </a:t>
            </a:r>
            <a:r>
              <a:rPr lang="cs-CZ" sz="1800" dirty="0" smtClean="0"/>
              <a:t>s</a:t>
            </a:r>
            <a:r>
              <a:rPr lang="cs-CZ" sz="1800" dirty="0"/>
              <a:t> DPH umožňující vykazovat plusový rozdíl vypočítané daně nad příslušnou daní</a:t>
            </a:r>
          </a:p>
          <a:p>
            <a:pPr marL="288925" lvl="0" indent="-285750">
              <a:buFont typeface="Arial" panose="020B0604020202020204" pitchFamily="34" charset="0"/>
              <a:buChar char="•"/>
            </a:pPr>
            <a:r>
              <a:rPr lang="cs-CZ" sz="1800" dirty="0"/>
              <a:t>Nepovolená přeceňování aktiv</a:t>
            </a:r>
          </a:p>
          <a:p>
            <a:pPr marL="288925" lvl="0" indent="-285750">
              <a:buFont typeface="Arial" panose="020B0604020202020204" pitchFamily="34" charset="0"/>
              <a:buChar char="•"/>
            </a:pPr>
            <a:r>
              <a:rPr lang="cs-CZ" sz="1800" dirty="0"/>
              <a:t>Likvidace / kontrolovaný úpadek subjektů</a:t>
            </a:r>
          </a:p>
          <a:p>
            <a:pPr marL="288925" indent="-285750">
              <a:buFont typeface="Arial" panose="020B0604020202020204" pitchFamily="34" charset="0"/>
              <a:buChar char="•"/>
            </a:pPr>
            <a:r>
              <a:rPr lang="cs-CZ" sz="1800" dirty="0"/>
              <a:t>Licenční poplatky za ochranné známky? – jedná se o optimalizaci?</a:t>
            </a:r>
            <a:endParaRPr lang="pl-PL" altLang="pl-PL" sz="1800" dirty="0">
              <a:solidFill>
                <a:schemeClr val="tx1"/>
              </a:solidFill>
            </a:endParaRPr>
          </a:p>
          <a:p>
            <a:pPr eaLnBrk="1">
              <a:lnSpc>
                <a:spcPct val="150000"/>
              </a:lnSpc>
              <a:spcAft>
                <a:spcPct val="0"/>
              </a:spcAft>
              <a:buClrTx/>
              <a:buFont typeface="Arial" panose="020B0604020202020204" pitchFamily="34" charset="0"/>
              <a:buChar char="•"/>
            </a:pPr>
            <a:endParaRPr lang="pl-PL" altLang="pl-PL" sz="1800" dirty="0">
              <a:solidFill>
                <a:schemeClr val="tx1"/>
              </a:solidFill>
            </a:endParaRPr>
          </a:p>
        </p:txBody>
      </p:sp>
    </p:spTree>
    <p:extLst>
      <p:ext uri="{BB962C8B-B14F-4D97-AF65-F5344CB8AC3E}">
        <p14:creationId xmlns:p14="http://schemas.microsoft.com/office/powerpoint/2010/main" val="2950527450"/>
      </p:ext>
    </p:extLst>
  </p:cSld>
  <p:clrMapOvr>
    <a:masterClrMapping/>
  </p:clrMapOvr>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ext Box 1">
            <a:extLst>
              <a:ext uri="{FF2B5EF4-FFF2-40B4-BE49-F238E27FC236}">
                <a16:creationId xmlns:a16="http://schemas.microsoft.com/office/drawing/2014/main" xmlns="" id="{4AA1D794-5DB9-DE4B-B728-9D20F438EFEE}"/>
              </a:ext>
            </a:extLst>
          </p:cNvPr>
          <p:cNvSpPr txBox="1">
            <a:spLocks noChangeArrowheads="1"/>
          </p:cNvSpPr>
          <p:nvPr/>
        </p:nvSpPr>
        <p:spPr bwMode="auto">
          <a:xfrm>
            <a:off x="2083632" y="1119556"/>
            <a:ext cx="9629832" cy="45126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360" tIns="44280" rIns="90360" bIns="44280"/>
          <a:lstStyle>
            <a:lvl1pPr marL="285750" indent="-282575">
              <a:lnSpc>
                <a:spcPct val="93000"/>
              </a:lnSpc>
              <a:buClr>
                <a:srgbClr val="000000"/>
              </a:buClr>
              <a:buSzPct val="100000"/>
              <a:buFont typeface="Times New Roman" panose="02020603050405020304" pitchFamily="18" charset="0"/>
              <a:tabLst>
                <a:tab pos="285750" algn="l"/>
                <a:tab pos="733425" algn="l"/>
                <a:tab pos="1182688" algn="l"/>
                <a:tab pos="1631950" algn="l"/>
                <a:tab pos="2081213" algn="l"/>
                <a:tab pos="2530475" algn="l"/>
                <a:tab pos="2979738" algn="l"/>
                <a:tab pos="3429000" algn="l"/>
                <a:tab pos="3878263" algn="l"/>
                <a:tab pos="4327525" algn="l"/>
                <a:tab pos="4776788" algn="l"/>
                <a:tab pos="5226050" algn="l"/>
                <a:tab pos="5675313" algn="l"/>
                <a:tab pos="6124575" algn="l"/>
                <a:tab pos="6573838" algn="l"/>
                <a:tab pos="7023100" algn="l"/>
                <a:tab pos="7472363" algn="l"/>
                <a:tab pos="7921625" algn="l"/>
                <a:tab pos="8370888" algn="l"/>
                <a:tab pos="8820150" algn="l"/>
                <a:tab pos="9269413" algn="l"/>
              </a:tabLst>
              <a:defRPr>
                <a:solidFill>
                  <a:schemeClr val="bg1"/>
                </a:solidFill>
                <a:latin typeface="Arial" panose="020B0604020202020204" pitchFamily="34" charset="0"/>
                <a:ea typeface="SimSun" panose="02010600030101010101" pitchFamily="2" charset="-122"/>
              </a:defRPr>
            </a:lvl1pPr>
            <a:lvl2pPr>
              <a:lnSpc>
                <a:spcPct val="93000"/>
              </a:lnSpc>
              <a:buClr>
                <a:srgbClr val="000000"/>
              </a:buClr>
              <a:buSzPct val="100000"/>
              <a:buFont typeface="Times New Roman" panose="02020603050405020304" pitchFamily="18" charset="0"/>
              <a:tabLst>
                <a:tab pos="285750" algn="l"/>
                <a:tab pos="733425" algn="l"/>
                <a:tab pos="1182688" algn="l"/>
                <a:tab pos="1631950" algn="l"/>
                <a:tab pos="2081213" algn="l"/>
                <a:tab pos="2530475" algn="l"/>
                <a:tab pos="2979738" algn="l"/>
                <a:tab pos="3429000" algn="l"/>
                <a:tab pos="3878263" algn="l"/>
                <a:tab pos="4327525" algn="l"/>
                <a:tab pos="4776788" algn="l"/>
                <a:tab pos="5226050" algn="l"/>
                <a:tab pos="5675313" algn="l"/>
                <a:tab pos="6124575" algn="l"/>
                <a:tab pos="6573838" algn="l"/>
                <a:tab pos="7023100" algn="l"/>
                <a:tab pos="7472363" algn="l"/>
                <a:tab pos="7921625" algn="l"/>
                <a:tab pos="8370888" algn="l"/>
                <a:tab pos="8820150" algn="l"/>
                <a:tab pos="9269413" algn="l"/>
              </a:tabLst>
              <a:defRPr>
                <a:solidFill>
                  <a:schemeClr val="bg1"/>
                </a:solidFill>
                <a:latin typeface="Arial" panose="020B0604020202020204" pitchFamily="34" charset="0"/>
                <a:ea typeface="SimSun" panose="02010600030101010101" pitchFamily="2" charset="-122"/>
              </a:defRPr>
            </a:lvl2pPr>
            <a:lvl3pPr>
              <a:lnSpc>
                <a:spcPct val="93000"/>
              </a:lnSpc>
              <a:buClr>
                <a:srgbClr val="000000"/>
              </a:buClr>
              <a:buSzPct val="100000"/>
              <a:buFont typeface="Times New Roman" panose="02020603050405020304" pitchFamily="18" charset="0"/>
              <a:tabLst>
                <a:tab pos="285750" algn="l"/>
                <a:tab pos="733425" algn="l"/>
                <a:tab pos="1182688" algn="l"/>
                <a:tab pos="1631950" algn="l"/>
                <a:tab pos="2081213" algn="l"/>
                <a:tab pos="2530475" algn="l"/>
                <a:tab pos="2979738" algn="l"/>
                <a:tab pos="3429000" algn="l"/>
                <a:tab pos="3878263" algn="l"/>
                <a:tab pos="4327525" algn="l"/>
                <a:tab pos="4776788" algn="l"/>
                <a:tab pos="5226050" algn="l"/>
                <a:tab pos="5675313" algn="l"/>
                <a:tab pos="6124575" algn="l"/>
                <a:tab pos="6573838" algn="l"/>
                <a:tab pos="7023100" algn="l"/>
                <a:tab pos="7472363" algn="l"/>
                <a:tab pos="7921625" algn="l"/>
                <a:tab pos="8370888" algn="l"/>
                <a:tab pos="8820150" algn="l"/>
                <a:tab pos="9269413" algn="l"/>
              </a:tabLst>
              <a:defRPr>
                <a:solidFill>
                  <a:schemeClr val="bg1"/>
                </a:solidFill>
                <a:latin typeface="Arial" panose="020B0604020202020204" pitchFamily="34" charset="0"/>
                <a:ea typeface="SimSun" panose="02010600030101010101" pitchFamily="2" charset="-122"/>
              </a:defRPr>
            </a:lvl3pPr>
            <a:lvl4pPr>
              <a:lnSpc>
                <a:spcPct val="93000"/>
              </a:lnSpc>
              <a:buClr>
                <a:srgbClr val="000000"/>
              </a:buClr>
              <a:buSzPct val="100000"/>
              <a:buFont typeface="Times New Roman" panose="02020603050405020304" pitchFamily="18" charset="0"/>
              <a:tabLst>
                <a:tab pos="285750" algn="l"/>
                <a:tab pos="733425" algn="l"/>
                <a:tab pos="1182688" algn="l"/>
                <a:tab pos="1631950" algn="l"/>
                <a:tab pos="2081213" algn="l"/>
                <a:tab pos="2530475" algn="l"/>
                <a:tab pos="2979738" algn="l"/>
                <a:tab pos="3429000" algn="l"/>
                <a:tab pos="3878263" algn="l"/>
                <a:tab pos="4327525" algn="l"/>
                <a:tab pos="4776788" algn="l"/>
                <a:tab pos="5226050" algn="l"/>
                <a:tab pos="5675313" algn="l"/>
                <a:tab pos="6124575" algn="l"/>
                <a:tab pos="6573838" algn="l"/>
                <a:tab pos="7023100" algn="l"/>
                <a:tab pos="7472363" algn="l"/>
                <a:tab pos="7921625" algn="l"/>
                <a:tab pos="8370888" algn="l"/>
                <a:tab pos="8820150" algn="l"/>
                <a:tab pos="9269413" algn="l"/>
              </a:tabLst>
              <a:defRPr>
                <a:solidFill>
                  <a:schemeClr val="bg1"/>
                </a:solidFill>
                <a:latin typeface="Arial" panose="020B0604020202020204" pitchFamily="34" charset="0"/>
                <a:ea typeface="SimSun" panose="02010600030101010101" pitchFamily="2" charset="-122"/>
              </a:defRPr>
            </a:lvl4pPr>
            <a:lvl5pPr>
              <a:lnSpc>
                <a:spcPct val="93000"/>
              </a:lnSpc>
              <a:buClr>
                <a:srgbClr val="000000"/>
              </a:buClr>
              <a:buSzPct val="100000"/>
              <a:buFont typeface="Times New Roman" panose="02020603050405020304" pitchFamily="18" charset="0"/>
              <a:tabLst>
                <a:tab pos="285750" algn="l"/>
                <a:tab pos="733425" algn="l"/>
                <a:tab pos="1182688" algn="l"/>
                <a:tab pos="1631950" algn="l"/>
                <a:tab pos="2081213" algn="l"/>
                <a:tab pos="2530475" algn="l"/>
                <a:tab pos="2979738" algn="l"/>
                <a:tab pos="3429000" algn="l"/>
                <a:tab pos="3878263" algn="l"/>
                <a:tab pos="4327525" algn="l"/>
                <a:tab pos="4776788" algn="l"/>
                <a:tab pos="5226050" algn="l"/>
                <a:tab pos="5675313" algn="l"/>
                <a:tab pos="6124575" algn="l"/>
                <a:tab pos="6573838" algn="l"/>
                <a:tab pos="7023100" algn="l"/>
                <a:tab pos="7472363" algn="l"/>
                <a:tab pos="7921625" algn="l"/>
                <a:tab pos="8370888" algn="l"/>
                <a:tab pos="8820150" algn="l"/>
                <a:tab pos="9269413" algn="l"/>
              </a:tabLst>
              <a:defRPr>
                <a:solidFill>
                  <a:schemeClr val="bg1"/>
                </a:solidFill>
                <a:latin typeface="Arial" panose="020B0604020202020204" pitchFamily="34" charset="0"/>
                <a:ea typeface="SimSun" panose="02010600030101010101" pitchFamily="2" charset="-122"/>
              </a:defRPr>
            </a:lvl5pPr>
            <a:lvl6pPr marL="25146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285750" algn="l"/>
                <a:tab pos="733425" algn="l"/>
                <a:tab pos="1182688" algn="l"/>
                <a:tab pos="1631950" algn="l"/>
                <a:tab pos="2081213" algn="l"/>
                <a:tab pos="2530475" algn="l"/>
                <a:tab pos="2979738" algn="l"/>
                <a:tab pos="3429000" algn="l"/>
                <a:tab pos="3878263" algn="l"/>
                <a:tab pos="4327525" algn="l"/>
                <a:tab pos="4776788" algn="l"/>
                <a:tab pos="5226050" algn="l"/>
                <a:tab pos="5675313" algn="l"/>
                <a:tab pos="6124575" algn="l"/>
                <a:tab pos="6573838" algn="l"/>
                <a:tab pos="7023100" algn="l"/>
                <a:tab pos="7472363" algn="l"/>
                <a:tab pos="7921625" algn="l"/>
                <a:tab pos="8370888" algn="l"/>
                <a:tab pos="8820150" algn="l"/>
                <a:tab pos="9269413" algn="l"/>
              </a:tabLst>
              <a:defRPr>
                <a:solidFill>
                  <a:schemeClr val="bg1"/>
                </a:solidFill>
                <a:latin typeface="Arial" panose="020B0604020202020204" pitchFamily="34" charset="0"/>
                <a:ea typeface="SimSun" panose="02010600030101010101" pitchFamily="2" charset="-122"/>
              </a:defRPr>
            </a:lvl6pPr>
            <a:lvl7pPr marL="29718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285750" algn="l"/>
                <a:tab pos="733425" algn="l"/>
                <a:tab pos="1182688" algn="l"/>
                <a:tab pos="1631950" algn="l"/>
                <a:tab pos="2081213" algn="l"/>
                <a:tab pos="2530475" algn="l"/>
                <a:tab pos="2979738" algn="l"/>
                <a:tab pos="3429000" algn="l"/>
                <a:tab pos="3878263" algn="l"/>
                <a:tab pos="4327525" algn="l"/>
                <a:tab pos="4776788" algn="l"/>
                <a:tab pos="5226050" algn="l"/>
                <a:tab pos="5675313" algn="l"/>
                <a:tab pos="6124575" algn="l"/>
                <a:tab pos="6573838" algn="l"/>
                <a:tab pos="7023100" algn="l"/>
                <a:tab pos="7472363" algn="l"/>
                <a:tab pos="7921625" algn="l"/>
                <a:tab pos="8370888" algn="l"/>
                <a:tab pos="8820150" algn="l"/>
                <a:tab pos="9269413" algn="l"/>
              </a:tabLst>
              <a:defRPr>
                <a:solidFill>
                  <a:schemeClr val="bg1"/>
                </a:solidFill>
                <a:latin typeface="Arial" panose="020B0604020202020204" pitchFamily="34" charset="0"/>
                <a:ea typeface="SimSun" panose="02010600030101010101" pitchFamily="2" charset="-122"/>
              </a:defRPr>
            </a:lvl7pPr>
            <a:lvl8pPr marL="34290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285750" algn="l"/>
                <a:tab pos="733425" algn="l"/>
                <a:tab pos="1182688" algn="l"/>
                <a:tab pos="1631950" algn="l"/>
                <a:tab pos="2081213" algn="l"/>
                <a:tab pos="2530475" algn="l"/>
                <a:tab pos="2979738" algn="l"/>
                <a:tab pos="3429000" algn="l"/>
                <a:tab pos="3878263" algn="l"/>
                <a:tab pos="4327525" algn="l"/>
                <a:tab pos="4776788" algn="l"/>
                <a:tab pos="5226050" algn="l"/>
                <a:tab pos="5675313" algn="l"/>
                <a:tab pos="6124575" algn="l"/>
                <a:tab pos="6573838" algn="l"/>
                <a:tab pos="7023100" algn="l"/>
                <a:tab pos="7472363" algn="l"/>
                <a:tab pos="7921625" algn="l"/>
                <a:tab pos="8370888" algn="l"/>
                <a:tab pos="8820150" algn="l"/>
                <a:tab pos="9269413" algn="l"/>
              </a:tabLst>
              <a:defRPr>
                <a:solidFill>
                  <a:schemeClr val="bg1"/>
                </a:solidFill>
                <a:latin typeface="Arial" panose="020B0604020202020204" pitchFamily="34" charset="0"/>
                <a:ea typeface="SimSun" panose="02010600030101010101" pitchFamily="2" charset="-122"/>
              </a:defRPr>
            </a:lvl8pPr>
            <a:lvl9pPr marL="38862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285750" algn="l"/>
                <a:tab pos="733425" algn="l"/>
                <a:tab pos="1182688" algn="l"/>
                <a:tab pos="1631950" algn="l"/>
                <a:tab pos="2081213" algn="l"/>
                <a:tab pos="2530475" algn="l"/>
                <a:tab pos="2979738" algn="l"/>
                <a:tab pos="3429000" algn="l"/>
                <a:tab pos="3878263" algn="l"/>
                <a:tab pos="4327525" algn="l"/>
                <a:tab pos="4776788" algn="l"/>
                <a:tab pos="5226050" algn="l"/>
                <a:tab pos="5675313" algn="l"/>
                <a:tab pos="6124575" algn="l"/>
                <a:tab pos="6573838" algn="l"/>
                <a:tab pos="7023100" algn="l"/>
                <a:tab pos="7472363" algn="l"/>
                <a:tab pos="7921625" algn="l"/>
                <a:tab pos="8370888" algn="l"/>
                <a:tab pos="8820150" algn="l"/>
                <a:tab pos="9269413" algn="l"/>
              </a:tabLst>
              <a:defRPr>
                <a:solidFill>
                  <a:schemeClr val="bg1"/>
                </a:solidFill>
                <a:latin typeface="Arial" panose="020B0604020202020204" pitchFamily="34" charset="0"/>
                <a:ea typeface="SimSun" panose="02010600030101010101" pitchFamily="2" charset="-122"/>
              </a:defRPr>
            </a:lvl9pPr>
          </a:lstStyle>
          <a:p>
            <a:pPr marL="3175" indent="0">
              <a:lnSpc>
                <a:spcPct val="100000"/>
              </a:lnSpc>
              <a:spcBef>
                <a:spcPts val="1750"/>
              </a:spcBef>
              <a:buClrTx/>
            </a:pPr>
            <a:r>
              <a:rPr lang="cs-CZ" altLang="pl-PL" sz="1600" dirty="0" smtClean="0">
                <a:solidFill>
                  <a:schemeClr val="tx1"/>
                </a:solidFill>
                <a:latin typeface="Verdana" panose="020B0604030504040204" pitchFamily="34" charset="0"/>
                <a:ea typeface="Verdana" panose="020B0604030504040204" pitchFamily="34" charset="0"/>
                <a:cs typeface="Verdana" panose="020B0604030504040204" pitchFamily="34" charset="0"/>
              </a:rPr>
              <a:t> </a:t>
            </a:r>
            <a:endParaRPr lang="cs-CZ" altLang="pl-PL" sz="1600" dirty="0">
              <a:solidFill>
                <a:schemeClr val="tx1"/>
              </a:solidFill>
              <a:latin typeface="Verdana" panose="020B0604030504040204" pitchFamily="34" charset="0"/>
              <a:ea typeface="Verdana" panose="020B0604030504040204" pitchFamily="34" charset="0"/>
              <a:cs typeface="Verdana" panose="020B0604030504040204" pitchFamily="34" charset="0"/>
            </a:endParaRPr>
          </a:p>
        </p:txBody>
      </p:sp>
      <p:sp>
        <p:nvSpPr>
          <p:cNvPr id="2" name="Zaokrąglony prostokąt 1">
            <a:extLst>
              <a:ext uri="{FF2B5EF4-FFF2-40B4-BE49-F238E27FC236}">
                <a16:creationId xmlns:a16="http://schemas.microsoft.com/office/drawing/2014/main" xmlns="" id="{DB1E0A24-BA7F-CC44-88FE-9C0E20D59099}"/>
              </a:ext>
            </a:extLst>
          </p:cNvPr>
          <p:cNvSpPr/>
          <p:nvPr/>
        </p:nvSpPr>
        <p:spPr>
          <a:xfrm>
            <a:off x="1754998" y="1472540"/>
            <a:ext cx="2702213" cy="58309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1600" dirty="0">
              <a:latin typeface="Verdana" panose="020B0604030504040204" pitchFamily="34" charset="0"/>
              <a:ea typeface="Verdana" panose="020B0604030504040204" pitchFamily="34" charset="0"/>
              <a:cs typeface="Verdana" panose="020B0604030504040204" pitchFamily="34" charset="0"/>
            </a:endParaRPr>
          </a:p>
        </p:txBody>
      </p:sp>
      <p:sp>
        <p:nvSpPr>
          <p:cNvPr id="4" name="pole tekstowe 3">
            <a:extLst>
              <a:ext uri="{FF2B5EF4-FFF2-40B4-BE49-F238E27FC236}">
                <a16:creationId xmlns:a16="http://schemas.microsoft.com/office/drawing/2014/main" xmlns="" id="{F59584AE-079F-7046-9A13-984C8A841DC4}"/>
              </a:ext>
            </a:extLst>
          </p:cNvPr>
          <p:cNvSpPr txBox="1"/>
          <p:nvPr/>
        </p:nvSpPr>
        <p:spPr>
          <a:xfrm>
            <a:off x="1754998" y="1579420"/>
            <a:ext cx="2877523" cy="523220"/>
          </a:xfrm>
          <a:prstGeom prst="rect">
            <a:avLst/>
          </a:prstGeom>
          <a:noFill/>
        </p:spPr>
        <p:txBody>
          <a:bodyPr wrap="square" rtlCol="0">
            <a:spAutoFit/>
          </a:bodyPr>
          <a:lstStyle/>
          <a:p>
            <a:pPr algn="ctr"/>
            <a:r>
              <a:rPr lang="cs-CZ" sz="1400" dirty="0" smtClean="0">
                <a:latin typeface="Verdana" panose="020B0604030504040204" pitchFamily="34" charset="0"/>
                <a:ea typeface="Verdana" panose="020B0604030504040204" pitchFamily="34" charset="0"/>
                <a:cs typeface="Verdana" panose="020B0604030504040204" pitchFamily="34" charset="0"/>
              </a:rPr>
              <a:t>„ Společnost Hong Kong“ </a:t>
            </a:r>
            <a:endParaRPr lang="cs-CZ" sz="1400" dirty="0" smtClean="0">
              <a:latin typeface="Verdana" panose="020B0604030504040204" pitchFamily="34" charset="0"/>
              <a:ea typeface="Verdana" panose="020B0604030504040204" pitchFamily="34" charset="0"/>
              <a:cs typeface="Verdana" panose="020B0604030504040204" pitchFamily="34" charset="0"/>
            </a:endParaRPr>
          </a:p>
          <a:p>
            <a:pPr algn="ctr"/>
            <a:r>
              <a:rPr lang="cs-CZ" sz="1400" dirty="0" smtClean="0">
                <a:latin typeface="Verdana" panose="020B0604030504040204" pitchFamily="34" charset="0"/>
                <a:ea typeface="Verdana" panose="020B0604030504040204" pitchFamily="34" charset="0"/>
                <a:cs typeface="Verdana" panose="020B0604030504040204" pitchFamily="34" charset="0"/>
              </a:rPr>
              <a:t>LTD</a:t>
            </a:r>
            <a:endParaRPr lang="cs-CZ" sz="1400" dirty="0">
              <a:latin typeface="Verdana" panose="020B0604030504040204" pitchFamily="34" charset="0"/>
              <a:ea typeface="Verdana" panose="020B0604030504040204" pitchFamily="34" charset="0"/>
              <a:cs typeface="Verdana" panose="020B0604030504040204" pitchFamily="34" charset="0"/>
            </a:endParaRPr>
          </a:p>
        </p:txBody>
      </p:sp>
      <p:sp>
        <p:nvSpPr>
          <p:cNvPr id="6" name="Zaokrąglony prostokąt 5">
            <a:extLst>
              <a:ext uri="{FF2B5EF4-FFF2-40B4-BE49-F238E27FC236}">
                <a16:creationId xmlns:a16="http://schemas.microsoft.com/office/drawing/2014/main" xmlns="" id="{7B289554-3299-B14D-BB36-7B6508EA466F}"/>
              </a:ext>
            </a:extLst>
          </p:cNvPr>
          <p:cNvSpPr/>
          <p:nvPr/>
        </p:nvSpPr>
        <p:spPr>
          <a:xfrm>
            <a:off x="2129650" y="3724894"/>
            <a:ext cx="2901537" cy="58309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1600" dirty="0">
              <a:latin typeface="Verdana" panose="020B0604030504040204" pitchFamily="34" charset="0"/>
              <a:ea typeface="Verdana" panose="020B0604030504040204" pitchFamily="34" charset="0"/>
              <a:cs typeface="Verdana" panose="020B0604030504040204" pitchFamily="34" charset="0"/>
            </a:endParaRPr>
          </a:p>
        </p:txBody>
      </p:sp>
      <p:sp>
        <p:nvSpPr>
          <p:cNvPr id="7" name="pole tekstowe 6">
            <a:extLst>
              <a:ext uri="{FF2B5EF4-FFF2-40B4-BE49-F238E27FC236}">
                <a16:creationId xmlns:a16="http://schemas.microsoft.com/office/drawing/2014/main" xmlns="" id="{56E50843-78E8-3E4A-97F5-3F9A4FF43AD6}"/>
              </a:ext>
            </a:extLst>
          </p:cNvPr>
          <p:cNvSpPr txBox="1"/>
          <p:nvPr/>
        </p:nvSpPr>
        <p:spPr>
          <a:xfrm>
            <a:off x="2151530" y="3840352"/>
            <a:ext cx="3014254" cy="307777"/>
          </a:xfrm>
          <a:prstGeom prst="rect">
            <a:avLst/>
          </a:prstGeom>
          <a:noFill/>
        </p:spPr>
        <p:txBody>
          <a:bodyPr wrap="square" rtlCol="0">
            <a:spAutoFit/>
          </a:bodyPr>
          <a:lstStyle/>
          <a:p>
            <a:r>
              <a:rPr lang="cs-CZ" sz="1400" dirty="0" smtClean="0">
                <a:latin typeface="Verdana" panose="020B0604030504040204" pitchFamily="34" charset="0"/>
                <a:ea typeface="Verdana" panose="020B0604030504040204" pitchFamily="34" charset="0"/>
                <a:cs typeface="Verdana" panose="020B0604030504040204" pitchFamily="34" charset="0"/>
              </a:rPr>
              <a:t>„Společnost Import“ s. r. o. </a:t>
            </a:r>
            <a:endParaRPr lang="cs-CZ" sz="1400" dirty="0">
              <a:latin typeface="Verdana" panose="020B0604030504040204" pitchFamily="34" charset="0"/>
              <a:ea typeface="Verdana" panose="020B0604030504040204" pitchFamily="34" charset="0"/>
              <a:cs typeface="Verdana" panose="020B0604030504040204" pitchFamily="34" charset="0"/>
            </a:endParaRPr>
          </a:p>
        </p:txBody>
      </p:sp>
      <p:sp>
        <p:nvSpPr>
          <p:cNvPr id="8" name="Zaokrąglony prostokąt 7">
            <a:extLst>
              <a:ext uri="{FF2B5EF4-FFF2-40B4-BE49-F238E27FC236}">
                <a16:creationId xmlns:a16="http://schemas.microsoft.com/office/drawing/2014/main" xmlns="" id="{8E4C4502-02C9-F049-A740-9BA511021381}"/>
              </a:ext>
            </a:extLst>
          </p:cNvPr>
          <p:cNvSpPr/>
          <p:nvPr/>
        </p:nvSpPr>
        <p:spPr>
          <a:xfrm>
            <a:off x="5464640" y="3724894"/>
            <a:ext cx="2901537" cy="58309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1600" dirty="0">
              <a:latin typeface="Verdana" panose="020B0604030504040204" pitchFamily="34" charset="0"/>
              <a:ea typeface="Verdana" panose="020B0604030504040204" pitchFamily="34" charset="0"/>
              <a:cs typeface="Verdana" panose="020B0604030504040204" pitchFamily="34" charset="0"/>
            </a:endParaRPr>
          </a:p>
        </p:txBody>
      </p:sp>
      <p:sp>
        <p:nvSpPr>
          <p:cNvPr id="9" name="pole tekstowe 8">
            <a:extLst>
              <a:ext uri="{FF2B5EF4-FFF2-40B4-BE49-F238E27FC236}">
                <a16:creationId xmlns:a16="http://schemas.microsoft.com/office/drawing/2014/main" xmlns="" id="{BEAD9D12-1F0B-7A43-B74B-1B428C9F3315}"/>
              </a:ext>
            </a:extLst>
          </p:cNvPr>
          <p:cNvSpPr txBox="1"/>
          <p:nvPr/>
        </p:nvSpPr>
        <p:spPr>
          <a:xfrm>
            <a:off x="5499958" y="3840352"/>
            <a:ext cx="3097472" cy="307777"/>
          </a:xfrm>
          <a:prstGeom prst="rect">
            <a:avLst/>
          </a:prstGeom>
          <a:noFill/>
        </p:spPr>
        <p:txBody>
          <a:bodyPr wrap="square" rtlCol="0">
            <a:spAutoFit/>
          </a:bodyPr>
          <a:lstStyle/>
          <a:p>
            <a:r>
              <a:rPr lang="cs-CZ" sz="1400" dirty="0" smtClean="0">
                <a:latin typeface="Verdana" panose="020B0604030504040204" pitchFamily="34" charset="0"/>
                <a:ea typeface="Verdana" panose="020B0604030504040204" pitchFamily="34" charset="0"/>
                <a:cs typeface="Verdana" panose="020B0604030504040204" pitchFamily="34" charset="0"/>
              </a:rPr>
              <a:t>„Společnost Export“ s. r. o. </a:t>
            </a:r>
            <a:endParaRPr lang="cs-CZ" sz="1400" dirty="0">
              <a:latin typeface="Verdana" panose="020B0604030504040204" pitchFamily="34" charset="0"/>
              <a:ea typeface="Verdana" panose="020B0604030504040204" pitchFamily="34" charset="0"/>
              <a:cs typeface="Verdana" panose="020B0604030504040204" pitchFamily="34" charset="0"/>
            </a:endParaRPr>
          </a:p>
        </p:txBody>
      </p:sp>
      <p:sp>
        <p:nvSpPr>
          <p:cNvPr id="10" name="Zaokrąglony prostokąt 9">
            <a:extLst>
              <a:ext uri="{FF2B5EF4-FFF2-40B4-BE49-F238E27FC236}">
                <a16:creationId xmlns:a16="http://schemas.microsoft.com/office/drawing/2014/main" xmlns="" id="{01A26BF5-458A-F443-BDBC-44D7822C2E8C}"/>
              </a:ext>
            </a:extLst>
          </p:cNvPr>
          <p:cNvSpPr/>
          <p:nvPr/>
        </p:nvSpPr>
        <p:spPr>
          <a:xfrm>
            <a:off x="7647710" y="2463351"/>
            <a:ext cx="2901537" cy="58309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1600" dirty="0">
              <a:latin typeface="Verdana" panose="020B0604030504040204" pitchFamily="34" charset="0"/>
              <a:ea typeface="Verdana" panose="020B0604030504040204" pitchFamily="34" charset="0"/>
              <a:cs typeface="Verdana" panose="020B0604030504040204" pitchFamily="34" charset="0"/>
            </a:endParaRPr>
          </a:p>
        </p:txBody>
      </p:sp>
      <p:sp>
        <p:nvSpPr>
          <p:cNvPr id="11" name="pole tekstowe 10">
            <a:extLst>
              <a:ext uri="{FF2B5EF4-FFF2-40B4-BE49-F238E27FC236}">
                <a16:creationId xmlns:a16="http://schemas.microsoft.com/office/drawing/2014/main" xmlns="" id="{E7813B32-8D55-9E47-B4A3-1C014BC2ABF4}"/>
              </a:ext>
            </a:extLst>
          </p:cNvPr>
          <p:cNvSpPr txBox="1"/>
          <p:nvPr/>
        </p:nvSpPr>
        <p:spPr>
          <a:xfrm>
            <a:off x="7760527" y="2560332"/>
            <a:ext cx="2741219" cy="338554"/>
          </a:xfrm>
          <a:prstGeom prst="rect">
            <a:avLst/>
          </a:prstGeom>
          <a:noFill/>
        </p:spPr>
        <p:txBody>
          <a:bodyPr wrap="square" rtlCol="0">
            <a:spAutoFit/>
          </a:bodyPr>
          <a:lstStyle/>
          <a:p>
            <a:r>
              <a:rPr lang="cs-CZ" sz="1600" dirty="0" smtClean="0">
                <a:latin typeface="Verdana" panose="020B0604030504040204" pitchFamily="34" charset="0"/>
                <a:ea typeface="Verdana" panose="020B0604030504040204" pitchFamily="34" charset="0"/>
                <a:cs typeface="Verdana" panose="020B0604030504040204" pitchFamily="34" charset="0"/>
              </a:rPr>
              <a:t>„Společnost UK“ LTD </a:t>
            </a:r>
            <a:endParaRPr lang="cs-CZ" sz="1600" dirty="0">
              <a:latin typeface="Verdana" panose="020B0604030504040204" pitchFamily="34" charset="0"/>
              <a:ea typeface="Verdana" panose="020B0604030504040204" pitchFamily="34" charset="0"/>
              <a:cs typeface="Verdana" panose="020B0604030504040204" pitchFamily="34" charset="0"/>
            </a:endParaRPr>
          </a:p>
        </p:txBody>
      </p:sp>
      <p:sp>
        <p:nvSpPr>
          <p:cNvPr id="12" name="Zaokrąglony prostokąt 11">
            <a:extLst>
              <a:ext uri="{FF2B5EF4-FFF2-40B4-BE49-F238E27FC236}">
                <a16:creationId xmlns:a16="http://schemas.microsoft.com/office/drawing/2014/main" xmlns="" id="{EECBF847-AAC4-E748-BA17-A058CD077EE0}"/>
              </a:ext>
            </a:extLst>
          </p:cNvPr>
          <p:cNvSpPr/>
          <p:nvPr/>
        </p:nvSpPr>
        <p:spPr>
          <a:xfrm>
            <a:off x="8324598" y="5358909"/>
            <a:ext cx="2260270" cy="58309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1600" dirty="0">
              <a:latin typeface="Verdana" panose="020B0604030504040204" pitchFamily="34" charset="0"/>
              <a:ea typeface="Verdana" panose="020B0604030504040204" pitchFamily="34" charset="0"/>
              <a:cs typeface="Verdana" panose="020B0604030504040204" pitchFamily="34" charset="0"/>
            </a:endParaRPr>
          </a:p>
        </p:txBody>
      </p:sp>
      <p:sp>
        <p:nvSpPr>
          <p:cNvPr id="13" name="pole tekstowe 12">
            <a:extLst>
              <a:ext uri="{FF2B5EF4-FFF2-40B4-BE49-F238E27FC236}">
                <a16:creationId xmlns:a16="http://schemas.microsoft.com/office/drawing/2014/main" xmlns="" id="{01ACC961-1894-5D4E-96BE-F0B0EBC56CE1}"/>
              </a:ext>
            </a:extLst>
          </p:cNvPr>
          <p:cNvSpPr txBox="1"/>
          <p:nvPr/>
        </p:nvSpPr>
        <p:spPr>
          <a:xfrm>
            <a:off x="8324598" y="5455891"/>
            <a:ext cx="2497115" cy="307777"/>
          </a:xfrm>
          <a:prstGeom prst="rect">
            <a:avLst/>
          </a:prstGeom>
          <a:noFill/>
        </p:spPr>
        <p:txBody>
          <a:bodyPr wrap="square" rtlCol="0">
            <a:spAutoFit/>
          </a:bodyPr>
          <a:lstStyle/>
          <a:p>
            <a:r>
              <a:rPr lang="cs-CZ" sz="1400" dirty="0" smtClean="0">
                <a:latin typeface="Verdana" panose="020B0604030504040204" pitchFamily="34" charset="0"/>
                <a:ea typeface="Verdana" panose="020B0604030504040204" pitchFamily="34" charset="0"/>
                <a:cs typeface="Verdana" panose="020B0604030504040204" pitchFamily="34" charset="0"/>
              </a:rPr>
              <a:t>„Společnost 3“ s. r. o. </a:t>
            </a:r>
            <a:endParaRPr lang="cs-CZ" sz="1400" dirty="0">
              <a:latin typeface="Verdana" panose="020B0604030504040204" pitchFamily="34" charset="0"/>
              <a:ea typeface="Verdana" panose="020B0604030504040204" pitchFamily="34" charset="0"/>
              <a:cs typeface="Verdana" panose="020B0604030504040204" pitchFamily="34" charset="0"/>
            </a:endParaRPr>
          </a:p>
        </p:txBody>
      </p:sp>
      <p:cxnSp>
        <p:nvCxnSpPr>
          <p:cNvPr id="14" name="Łącznik prosty ze strzałką 13">
            <a:extLst>
              <a:ext uri="{FF2B5EF4-FFF2-40B4-BE49-F238E27FC236}">
                <a16:creationId xmlns:a16="http://schemas.microsoft.com/office/drawing/2014/main" xmlns="" id="{492E0E32-68BF-554C-ADE8-DCBD6590FCAD}"/>
              </a:ext>
            </a:extLst>
          </p:cNvPr>
          <p:cNvCxnSpPr>
            <a:stCxn id="2" idx="2"/>
            <a:endCxn id="6" idx="0"/>
          </p:cNvCxnSpPr>
          <p:nvPr/>
        </p:nvCxnSpPr>
        <p:spPr>
          <a:xfrm>
            <a:off x="3106104" y="2055630"/>
            <a:ext cx="474314" cy="166926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6" name="Łącznik prosty ze strzałką 15">
            <a:extLst>
              <a:ext uri="{FF2B5EF4-FFF2-40B4-BE49-F238E27FC236}">
                <a16:creationId xmlns:a16="http://schemas.microsoft.com/office/drawing/2014/main" xmlns="" id="{DB694000-3267-B949-B67C-2A8B4B61D8D0}"/>
              </a:ext>
            </a:extLst>
          </p:cNvPr>
          <p:cNvCxnSpPr>
            <a:cxnSpLocks/>
            <a:stCxn id="6" idx="3"/>
            <a:endCxn id="8" idx="1"/>
          </p:cNvCxnSpPr>
          <p:nvPr/>
        </p:nvCxnSpPr>
        <p:spPr>
          <a:xfrm>
            <a:off x="5031187" y="4016439"/>
            <a:ext cx="433453"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9" name="Łącznik prosty ze strzałką 18">
            <a:extLst>
              <a:ext uri="{FF2B5EF4-FFF2-40B4-BE49-F238E27FC236}">
                <a16:creationId xmlns:a16="http://schemas.microsoft.com/office/drawing/2014/main" xmlns="" id="{BE5D5C36-D15F-504F-9A1F-7D7080037D77}"/>
              </a:ext>
            </a:extLst>
          </p:cNvPr>
          <p:cNvCxnSpPr>
            <a:cxnSpLocks/>
            <a:stCxn id="8" idx="3"/>
            <a:endCxn id="10" idx="2"/>
          </p:cNvCxnSpPr>
          <p:nvPr/>
        </p:nvCxnSpPr>
        <p:spPr>
          <a:xfrm flipV="1">
            <a:off x="8366176" y="3046441"/>
            <a:ext cx="732302" cy="96999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3" name="Łącznik zakrzywiony 22">
            <a:extLst>
              <a:ext uri="{FF2B5EF4-FFF2-40B4-BE49-F238E27FC236}">
                <a16:creationId xmlns:a16="http://schemas.microsoft.com/office/drawing/2014/main" xmlns="" id="{417D6CF0-E01C-3B4F-A588-E90064D145B3}"/>
              </a:ext>
            </a:extLst>
          </p:cNvPr>
          <p:cNvCxnSpPr>
            <a:cxnSpLocks/>
            <a:stCxn id="8" idx="3"/>
            <a:endCxn id="12" idx="1"/>
          </p:cNvCxnSpPr>
          <p:nvPr/>
        </p:nvCxnSpPr>
        <p:spPr>
          <a:xfrm flipH="1">
            <a:off x="8324598" y="4016440"/>
            <a:ext cx="41578" cy="1634015"/>
          </a:xfrm>
          <a:prstGeom prst="curvedConnector5">
            <a:avLst>
              <a:gd name="adj1" fmla="val -549810"/>
              <a:gd name="adj2" fmla="val 50000"/>
              <a:gd name="adj3" fmla="val 649810"/>
            </a:avLst>
          </a:prstGeom>
          <a:ln>
            <a:tailEnd type="triangle"/>
          </a:ln>
        </p:spPr>
        <p:style>
          <a:lnRef idx="1">
            <a:schemeClr val="accent1"/>
          </a:lnRef>
          <a:fillRef idx="0">
            <a:schemeClr val="accent1"/>
          </a:fillRef>
          <a:effectRef idx="0">
            <a:schemeClr val="accent1"/>
          </a:effectRef>
          <a:fontRef idx="minor">
            <a:schemeClr val="tx1"/>
          </a:fontRef>
        </p:style>
      </p:cxnSp>
      <p:sp>
        <p:nvSpPr>
          <p:cNvPr id="26" name="pole tekstowe 25">
            <a:extLst>
              <a:ext uri="{FF2B5EF4-FFF2-40B4-BE49-F238E27FC236}">
                <a16:creationId xmlns:a16="http://schemas.microsoft.com/office/drawing/2014/main" xmlns="" id="{0CC18C04-E054-BC4B-97CD-EA0C10FA9B28}"/>
              </a:ext>
            </a:extLst>
          </p:cNvPr>
          <p:cNvSpPr txBox="1"/>
          <p:nvPr/>
        </p:nvSpPr>
        <p:spPr>
          <a:xfrm>
            <a:off x="3431987" y="2612481"/>
            <a:ext cx="1733797" cy="830997"/>
          </a:xfrm>
          <a:prstGeom prst="rect">
            <a:avLst/>
          </a:prstGeom>
          <a:noFill/>
        </p:spPr>
        <p:txBody>
          <a:bodyPr wrap="square" rtlCol="0">
            <a:spAutoFit/>
          </a:bodyPr>
          <a:lstStyle/>
          <a:p>
            <a:r>
              <a:rPr lang="cs-CZ" sz="1600" dirty="0" smtClean="0">
                <a:latin typeface="Verdana" panose="020B0604030504040204" pitchFamily="34" charset="0"/>
                <a:ea typeface="Verdana" panose="020B0604030504040204" pitchFamily="34" charset="0"/>
                <a:cs typeface="Verdana" panose="020B0604030504040204" pitchFamily="34" charset="0"/>
              </a:rPr>
              <a:t>Import zboží </a:t>
            </a:r>
          </a:p>
          <a:p>
            <a:pPr marL="285750" indent="-285750">
              <a:buFont typeface="Arial" panose="020B0604020202020204" pitchFamily="34" charset="0"/>
              <a:buChar char="•"/>
            </a:pPr>
            <a:r>
              <a:rPr lang="cs-CZ" sz="1600" dirty="0" smtClean="0">
                <a:latin typeface="Verdana" panose="020B0604030504040204" pitchFamily="34" charset="0"/>
                <a:ea typeface="Verdana" panose="020B0604030504040204" pitchFamily="34" charset="0"/>
                <a:cs typeface="Verdana" panose="020B0604030504040204" pitchFamily="34" charset="0"/>
              </a:rPr>
              <a:t>DPH </a:t>
            </a:r>
          </a:p>
          <a:p>
            <a:pPr marL="285750" indent="-285750">
              <a:buFont typeface="Arial" panose="020B0604020202020204" pitchFamily="34" charset="0"/>
              <a:buChar char="•"/>
            </a:pPr>
            <a:r>
              <a:rPr lang="cs-CZ" sz="1600" dirty="0" smtClean="0">
                <a:latin typeface="Verdana" panose="020B0604030504040204" pitchFamily="34" charset="0"/>
                <a:ea typeface="Verdana" panose="020B0604030504040204" pitchFamily="34" charset="0"/>
                <a:cs typeface="Verdana" panose="020B0604030504040204" pitchFamily="34" charset="0"/>
              </a:rPr>
              <a:t>Clo</a:t>
            </a:r>
            <a:endParaRPr lang="cs-CZ" sz="1600" dirty="0">
              <a:latin typeface="Verdana" panose="020B0604030504040204" pitchFamily="34" charset="0"/>
              <a:ea typeface="Verdana" panose="020B0604030504040204" pitchFamily="34" charset="0"/>
              <a:cs typeface="Verdana" panose="020B0604030504040204" pitchFamily="34" charset="0"/>
            </a:endParaRPr>
          </a:p>
        </p:txBody>
      </p:sp>
      <p:sp>
        <p:nvSpPr>
          <p:cNvPr id="28" name="pole tekstowe 27">
            <a:extLst>
              <a:ext uri="{FF2B5EF4-FFF2-40B4-BE49-F238E27FC236}">
                <a16:creationId xmlns:a16="http://schemas.microsoft.com/office/drawing/2014/main" xmlns="" id="{F7659D52-7726-CD49-9875-A8901A54CA5F}"/>
              </a:ext>
            </a:extLst>
          </p:cNvPr>
          <p:cNvSpPr txBox="1"/>
          <p:nvPr/>
        </p:nvSpPr>
        <p:spPr>
          <a:xfrm>
            <a:off x="2932248" y="4348670"/>
            <a:ext cx="2094997" cy="523220"/>
          </a:xfrm>
          <a:prstGeom prst="rect">
            <a:avLst/>
          </a:prstGeom>
          <a:noFill/>
        </p:spPr>
        <p:txBody>
          <a:bodyPr wrap="square" rtlCol="0">
            <a:spAutoFit/>
          </a:bodyPr>
          <a:lstStyle/>
          <a:p>
            <a:r>
              <a:rPr lang="cs-CZ" sz="1400" dirty="0" smtClean="0">
                <a:latin typeface="Verdana" panose="020B0604030504040204" pitchFamily="34" charset="0"/>
                <a:ea typeface="Verdana" panose="020B0604030504040204" pitchFamily="34" charset="0"/>
                <a:cs typeface="Verdana" panose="020B0604030504040204" pitchFamily="34" charset="0"/>
              </a:rPr>
              <a:t>„Vnitrostátní“ prodej</a:t>
            </a:r>
          </a:p>
          <a:p>
            <a:pPr marL="285750" indent="-285750">
              <a:buFont typeface="Arial" panose="020B0604020202020204" pitchFamily="34" charset="0"/>
              <a:buChar char="•"/>
            </a:pPr>
            <a:r>
              <a:rPr lang="cs-CZ" sz="1400" dirty="0" smtClean="0">
                <a:latin typeface="Verdana" panose="020B0604030504040204" pitchFamily="34" charset="0"/>
                <a:ea typeface="Verdana" panose="020B0604030504040204" pitchFamily="34" charset="0"/>
                <a:cs typeface="Verdana" panose="020B0604030504040204" pitchFamily="34" charset="0"/>
              </a:rPr>
              <a:t>DPH (23 %)</a:t>
            </a:r>
            <a:endParaRPr lang="cs-CZ" sz="1400" dirty="0">
              <a:latin typeface="Verdana" panose="020B0604030504040204" pitchFamily="34" charset="0"/>
              <a:ea typeface="Verdana" panose="020B0604030504040204" pitchFamily="34" charset="0"/>
              <a:cs typeface="Verdana" panose="020B0604030504040204" pitchFamily="34" charset="0"/>
            </a:endParaRPr>
          </a:p>
        </p:txBody>
      </p:sp>
      <p:sp>
        <p:nvSpPr>
          <p:cNvPr id="29" name="pole tekstowe 28">
            <a:extLst>
              <a:ext uri="{FF2B5EF4-FFF2-40B4-BE49-F238E27FC236}">
                <a16:creationId xmlns:a16="http://schemas.microsoft.com/office/drawing/2014/main" xmlns="" id="{6B27066B-5DC2-9541-98BB-8D7D987CFDF8}"/>
              </a:ext>
            </a:extLst>
          </p:cNvPr>
          <p:cNvSpPr txBox="1"/>
          <p:nvPr/>
        </p:nvSpPr>
        <p:spPr>
          <a:xfrm>
            <a:off x="5484231" y="4287850"/>
            <a:ext cx="2094997" cy="738664"/>
          </a:xfrm>
          <a:prstGeom prst="rect">
            <a:avLst/>
          </a:prstGeom>
          <a:noFill/>
        </p:spPr>
        <p:txBody>
          <a:bodyPr wrap="square" rtlCol="0">
            <a:spAutoFit/>
          </a:bodyPr>
          <a:lstStyle/>
          <a:p>
            <a:r>
              <a:rPr lang="cs-CZ" sz="1400" dirty="0" smtClean="0">
                <a:latin typeface="Verdana" panose="020B0604030504040204" pitchFamily="34" charset="0"/>
                <a:ea typeface="Verdana" panose="020B0604030504040204" pitchFamily="34" charset="0"/>
                <a:cs typeface="Verdana" panose="020B0604030504040204" pitchFamily="34" charset="0"/>
              </a:rPr>
              <a:t>Nárok na odpočet z „vnitrostátních“ nákupů</a:t>
            </a:r>
            <a:endParaRPr lang="cs-CZ" sz="1400" dirty="0">
              <a:latin typeface="Verdana" panose="020B0604030504040204" pitchFamily="34" charset="0"/>
              <a:ea typeface="Verdana" panose="020B0604030504040204" pitchFamily="34" charset="0"/>
              <a:cs typeface="Verdana" panose="020B0604030504040204" pitchFamily="34" charset="0"/>
            </a:endParaRPr>
          </a:p>
        </p:txBody>
      </p:sp>
      <p:sp>
        <p:nvSpPr>
          <p:cNvPr id="30" name="pole tekstowe 29">
            <a:extLst>
              <a:ext uri="{FF2B5EF4-FFF2-40B4-BE49-F238E27FC236}">
                <a16:creationId xmlns:a16="http://schemas.microsoft.com/office/drawing/2014/main" xmlns="" id="{5306D618-1F2D-C745-AA6C-B921A812841D}"/>
              </a:ext>
            </a:extLst>
          </p:cNvPr>
          <p:cNvSpPr txBox="1"/>
          <p:nvPr/>
        </p:nvSpPr>
        <p:spPr>
          <a:xfrm>
            <a:off x="8489871" y="3151498"/>
            <a:ext cx="2769720" cy="584775"/>
          </a:xfrm>
          <a:prstGeom prst="rect">
            <a:avLst/>
          </a:prstGeom>
          <a:noFill/>
        </p:spPr>
        <p:txBody>
          <a:bodyPr wrap="square" rtlCol="0">
            <a:spAutoFit/>
          </a:bodyPr>
          <a:lstStyle/>
          <a:p>
            <a:r>
              <a:rPr lang="cs-CZ" sz="1600" dirty="0" smtClean="0">
                <a:latin typeface="Verdana" panose="020B0604030504040204" pitchFamily="34" charset="0"/>
                <a:ea typeface="Verdana" panose="020B0604030504040204" pitchFamily="34" charset="0"/>
                <a:cs typeface="Verdana" panose="020B0604030504040204" pitchFamily="34" charset="0"/>
              </a:rPr>
              <a:t>Intrakomunitární dodání zboží (0% DPH)</a:t>
            </a:r>
            <a:endParaRPr lang="cs-CZ" sz="1600" dirty="0">
              <a:latin typeface="Verdana" panose="020B0604030504040204" pitchFamily="34" charset="0"/>
              <a:ea typeface="Verdana" panose="020B0604030504040204" pitchFamily="34" charset="0"/>
              <a:cs typeface="Verdana" panose="020B0604030504040204" pitchFamily="34" charset="0"/>
            </a:endParaRPr>
          </a:p>
        </p:txBody>
      </p:sp>
      <p:sp>
        <p:nvSpPr>
          <p:cNvPr id="31" name="pole tekstowe 30">
            <a:extLst>
              <a:ext uri="{FF2B5EF4-FFF2-40B4-BE49-F238E27FC236}">
                <a16:creationId xmlns:a16="http://schemas.microsoft.com/office/drawing/2014/main" xmlns="" id="{33B20C31-7CFA-4A47-9AF2-6D58B0B7CBDE}"/>
              </a:ext>
            </a:extLst>
          </p:cNvPr>
          <p:cNvSpPr txBox="1"/>
          <p:nvPr/>
        </p:nvSpPr>
        <p:spPr>
          <a:xfrm>
            <a:off x="7961708" y="4611667"/>
            <a:ext cx="3861484" cy="338554"/>
          </a:xfrm>
          <a:prstGeom prst="rect">
            <a:avLst/>
          </a:prstGeom>
          <a:noFill/>
        </p:spPr>
        <p:txBody>
          <a:bodyPr wrap="square" rtlCol="0">
            <a:spAutoFit/>
          </a:bodyPr>
          <a:lstStyle/>
          <a:p>
            <a:r>
              <a:rPr lang="cs-CZ" sz="1600" i="1" dirty="0" smtClean="0">
                <a:solidFill>
                  <a:srgbClr val="FF0000"/>
                </a:solidFill>
                <a:latin typeface="Verdana" panose="020B0604030504040204" pitchFamily="34" charset="0"/>
                <a:ea typeface="Verdana" panose="020B0604030504040204" pitchFamily="34" charset="0"/>
                <a:cs typeface="Verdana" panose="020B0604030504040204" pitchFamily="34" charset="0"/>
              </a:rPr>
              <a:t>Vnitrostátní „neevidovaný“ prodej</a:t>
            </a:r>
            <a:endParaRPr lang="cs-CZ" sz="1600" i="1" dirty="0">
              <a:solidFill>
                <a:srgbClr val="FF0000"/>
              </a:solidFill>
              <a:latin typeface="Verdana" panose="020B0604030504040204" pitchFamily="34" charset="0"/>
              <a:ea typeface="Verdana" panose="020B0604030504040204" pitchFamily="34" charset="0"/>
              <a:cs typeface="Verdana" panose="020B0604030504040204" pitchFamily="34" charset="0"/>
            </a:endParaRPr>
          </a:p>
        </p:txBody>
      </p:sp>
      <p:sp>
        <p:nvSpPr>
          <p:cNvPr id="27" name="pole tekstowe 26">
            <a:extLst>
              <a:ext uri="{FF2B5EF4-FFF2-40B4-BE49-F238E27FC236}">
                <a16:creationId xmlns:a16="http://schemas.microsoft.com/office/drawing/2014/main" xmlns="" id="{2B2ADF47-3950-384C-A33F-33C99D41F97F}"/>
              </a:ext>
            </a:extLst>
          </p:cNvPr>
          <p:cNvSpPr txBox="1"/>
          <p:nvPr/>
        </p:nvSpPr>
        <p:spPr>
          <a:xfrm>
            <a:off x="4288348" y="246042"/>
            <a:ext cx="4883084" cy="400110"/>
          </a:xfrm>
          <a:prstGeom prst="rect">
            <a:avLst/>
          </a:prstGeom>
          <a:noFill/>
        </p:spPr>
        <p:txBody>
          <a:bodyPr wrap="square" rtlCol="0">
            <a:spAutoFit/>
          </a:bodyPr>
          <a:lstStyle/>
          <a:p>
            <a:r>
              <a:rPr lang="cs-CZ" sz="2000" b="1" dirty="0" smtClean="0">
                <a:latin typeface="Verdana" panose="020B0604030504040204" pitchFamily="34" charset="0"/>
                <a:ea typeface="Verdana" panose="020B0604030504040204" pitchFamily="34" charset="0"/>
                <a:cs typeface="Verdana" panose="020B0604030504040204" pitchFamily="34" charset="0"/>
              </a:rPr>
              <a:t>„Starý” model podvodů s DPH </a:t>
            </a:r>
            <a:endParaRPr lang="cs-CZ" sz="2000" b="1" dirty="0">
              <a:latin typeface="Verdana" panose="020B0604030504040204" pitchFamily="34" charset="0"/>
              <a:ea typeface="Verdana" panose="020B0604030504040204" pitchFamily="34" charset="0"/>
              <a:cs typeface="Verdana" panose="020B0604030504040204" pitchFamily="34" charset="0"/>
            </a:endParaRPr>
          </a:p>
        </p:txBody>
      </p:sp>
      <p:sp>
        <p:nvSpPr>
          <p:cNvPr id="32" name="pole tekstowe 31">
            <a:extLst>
              <a:ext uri="{FF2B5EF4-FFF2-40B4-BE49-F238E27FC236}">
                <a16:creationId xmlns:a16="http://schemas.microsoft.com/office/drawing/2014/main" xmlns="" id="{D841BD0B-0EA9-D348-A2ED-2257E01D5580}"/>
              </a:ext>
            </a:extLst>
          </p:cNvPr>
          <p:cNvSpPr txBox="1"/>
          <p:nvPr/>
        </p:nvSpPr>
        <p:spPr>
          <a:xfrm>
            <a:off x="1234441" y="2781587"/>
            <a:ext cx="2385092" cy="830997"/>
          </a:xfrm>
          <a:prstGeom prst="rect">
            <a:avLst/>
          </a:prstGeom>
          <a:noFill/>
        </p:spPr>
        <p:txBody>
          <a:bodyPr wrap="square" rtlCol="0">
            <a:spAutoFit/>
          </a:bodyPr>
          <a:lstStyle/>
          <a:p>
            <a:r>
              <a:rPr lang="cs-CZ" sz="1600" dirty="0" smtClean="0">
                <a:solidFill>
                  <a:srgbClr val="FF0000"/>
                </a:solidFill>
                <a:latin typeface="Verdana" panose="020B0604030504040204" pitchFamily="34" charset="0"/>
                <a:ea typeface="Verdana" panose="020B0604030504040204" pitchFamily="34" charset="0"/>
                <a:cs typeface="Verdana" panose="020B0604030504040204" pitchFamily="34" charset="0"/>
              </a:rPr>
              <a:t>Byla celní hodnota stanovena ve výši tržní ceny?</a:t>
            </a:r>
            <a:endParaRPr lang="cs-CZ" sz="1600" dirty="0">
              <a:solidFill>
                <a:srgbClr val="FF0000"/>
              </a:solidFill>
              <a:latin typeface="Verdana" panose="020B0604030504040204" pitchFamily="34" charset="0"/>
              <a:ea typeface="Verdana" panose="020B0604030504040204" pitchFamily="34" charset="0"/>
              <a:cs typeface="Verdana" panose="020B0604030504040204" pitchFamily="34" charset="0"/>
            </a:endParaRPr>
          </a:p>
        </p:txBody>
      </p:sp>
      <p:sp>
        <p:nvSpPr>
          <p:cNvPr id="34" name="pole tekstowe 33">
            <a:extLst>
              <a:ext uri="{FF2B5EF4-FFF2-40B4-BE49-F238E27FC236}">
                <a16:creationId xmlns:a16="http://schemas.microsoft.com/office/drawing/2014/main" xmlns="" id="{20FFA790-5F38-6643-B610-298C94BCD94F}"/>
              </a:ext>
            </a:extLst>
          </p:cNvPr>
          <p:cNvSpPr txBox="1"/>
          <p:nvPr/>
        </p:nvSpPr>
        <p:spPr>
          <a:xfrm>
            <a:off x="3402739" y="5099576"/>
            <a:ext cx="2025981" cy="1077218"/>
          </a:xfrm>
          <a:prstGeom prst="rect">
            <a:avLst/>
          </a:prstGeom>
          <a:noFill/>
        </p:spPr>
        <p:txBody>
          <a:bodyPr wrap="square" rtlCol="0">
            <a:spAutoFit/>
          </a:bodyPr>
          <a:lstStyle/>
          <a:p>
            <a:r>
              <a:rPr lang="cs-CZ" sz="1600" dirty="0">
                <a:solidFill>
                  <a:srgbClr val="FF0000"/>
                </a:solidFill>
                <a:latin typeface="Verdana" panose="020B0604030504040204" pitchFamily="34" charset="0"/>
                <a:ea typeface="Verdana" panose="020B0604030504040204" pitchFamily="34" charset="0"/>
                <a:cs typeface="Verdana" panose="020B0604030504040204" pitchFamily="34" charset="0"/>
              </a:rPr>
              <a:t>Byla </a:t>
            </a:r>
            <a:r>
              <a:rPr lang="cs-CZ" sz="1600" dirty="0" smtClean="0">
                <a:solidFill>
                  <a:srgbClr val="FF0000"/>
                </a:solidFill>
                <a:latin typeface="Verdana" panose="020B0604030504040204" pitchFamily="34" charset="0"/>
                <a:ea typeface="Verdana" panose="020B0604030504040204" pitchFamily="34" charset="0"/>
                <a:cs typeface="Verdana" panose="020B0604030504040204" pitchFamily="34" charset="0"/>
              </a:rPr>
              <a:t>prodejní cena stanovena </a:t>
            </a:r>
            <a:r>
              <a:rPr lang="cs-CZ" sz="1600" dirty="0">
                <a:solidFill>
                  <a:srgbClr val="FF0000"/>
                </a:solidFill>
                <a:latin typeface="Verdana" panose="020B0604030504040204" pitchFamily="34" charset="0"/>
                <a:ea typeface="Verdana" panose="020B0604030504040204" pitchFamily="34" charset="0"/>
                <a:cs typeface="Verdana" panose="020B0604030504040204" pitchFamily="34" charset="0"/>
              </a:rPr>
              <a:t>ve výši tržní ceny?</a:t>
            </a:r>
          </a:p>
        </p:txBody>
      </p:sp>
      <p:sp>
        <p:nvSpPr>
          <p:cNvPr id="35" name="pole tekstowe 34">
            <a:extLst>
              <a:ext uri="{FF2B5EF4-FFF2-40B4-BE49-F238E27FC236}">
                <a16:creationId xmlns:a16="http://schemas.microsoft.com/office/drawing/2014/main" xmlns="" id="{44439EC9-902C-FE49-A3BB-C85826FF7086}"/>
              </a:ext>
            </a:extLst>
          </p:cNvPr>
          <p:cNvSpPr txBox="1"/>
          <p:nvPr/>
        </p:nvSpPr>
        <p:spPr>
          <a:xfrm>
            <a:off x="5499958" y="5184764"/>
            <a:ext cx="2025981" cy="584775"/>
          </a:xfrm>
          <a:prstGeom prst="rect">
            <a:avLst/>
          </a:prstGeom>
          <a:noFill/>
        </p:spPr>
        <p:txBody>
          <a:bodyPr wrap="square" rtlCol="0">
            <a:spAutoFit/>
          </a:bodyPr>
          <a:lstStyle/>
          <a:p>
            <a:r>
              <a:rPr lang="cs-CZ" sz="1600" b="1" dirty="0" smtClean="0">
                <a:solidFill>
                  <a:srgbClr val="FF0000"/>
                </a:solidFill>
                <a:latin typeface="Verdana" panose="020B0604030504040204" pitchFamily="34" charset="0"/>
                <a:ea typeface="Verdana" panose="020B0604030504040204" pitchFamily="34" charset="0"/>
                <a:cs typeface="Verdana" panose="020B0604030504040204" pitchFamily="34" charset="0"/>
              </a:rPr>
              <a:t>CHYBĚJÍCÍ OBCHODNÍK</a:t>
            </a:r>
            <a:endParaRPr lang="cs-CZ" sz="1600" b="1" dirty="0">
              <a:solidFill>
                <a:srgbClr val="FF0000"/>
              </a:solidFill>
              <a:latin typeface="Verdana" panose="020B0604030504040204" pitchFamily="34" charset="0"/>
              <a:ea typeface="Verdana" panose="020B0604030504040204" pitchFamily="34" charset="0"/>
              <a:cs typeface="Verdana" panose="020B0604030504040204" pitchFamily="34" charset="0"/>
            </a:endParaRPr>
          </a:p>
        </p:txBody>
      </p:sp>
      <p:sp>
        <p:nvSpPr>
          <p:cNvPr id="36" name="pole tekstowe 35">
            <a:extLst>
              <a:ext uri="{FF2B5EF4-FFF2-40B4-BE49-F238E27FC236}">
                <a16:creationId xmlns:a16="http://schemas.microsoft.com/office/drawing/2014/main" xmlns="" id="{F5A06CAB-2478-8049-A1D7-466DB32C66F2}"/>
              </a:ext>
            </a:extLst>
          </p:cNvPr>
          <p:cNvSpPr txBox="1"/>
          <p:nvPr/>
        </p:nvSpPr>
        <p:spPr>
          <a:xfrm>
            <a:off x="5751576" y="882966"/>
            <a:ext cx="2008951" cy="338554"/>
          </a:xfrm>
          <a:prstGeom prst="rect">
            <a:avLst/>
          </a:prstGeom>
          <a:noFill/>
        </p:spPr>
        <p:txBody>
          <a:bodyPr wrap="square" rtlCol="0">
            <a:spAutoFit/>
          </a:bodyPr>
          <a:lstStyle/>
          <a:p>
            <a:r>
              <a:rPr lang="cs-CZ" sz="1600" b="1" dirty="0" smtClean="0">
                <a:solidFill>
                  <a:srgbClr val="FF0000"/>
                </a:solidFill>
                <a:latin typeface="Verdana" panose="020B0604030504040204" pitchFamily="34" charset="0"/>
                <a:ea typeface="Verdana" panose="020B0604030504040204" pitchFamily="34" charset="0"/>
                <a:cs typeface="Verdana" panose="020B0604030504040204" pitchFamily="34" charset="0"/>
              </a:rPr>
              <a:t>Finanční správa</a:t>
            </a:r>
            <a:endParaRPr lang="cs-CZ" sz="1600" b="1" dirty="0">
              <a:solidFill>
                <a:srgbClr val="FF0000"/>
              </a:solidFill>
              <a:latin typeface="Verdana" panose="020B0604030504040204" pitchFamily="34" charset="0"/>
              <a:ea typeface="Verdana" panose="020B0604030504040204" pitchFamily="34" charset="0"/>
              <a:cs typeface="Verdana" panose="020B0604030504040204" pitchFamily="34" charset="0"/>
            </a:endParaRPr>
          </a:p>
        </p:txBody>
      </p:sp>
      <p:sp>
        <p:nvSpPr>
          <p:cNvPr id="33" name="Strzałka w dół 32">
            <a:extLst>
              <a:ext uri="{FF2B5EF4-FFF2-40B4-BE49-F238E27FC236}">
                <a16:creationId xmlns:a16="http://schemas.microsoft.com/office/drawing/2014/main" xmlns="" id="{66E8D502-F24A-DD42-96A9-C22D0A5B4B48}"/>
              </a:ext>
            </a:extLst>
          </p:cNvPr>
          <p:cNvSpPr/>
          <p:nvPr/>
        </p:nvSpPr>
        <p:spPr>
          <a:xfrm>
            <a:off x="6512947" y="1611751"/>
            <a:ext cx="608147" cy="2001459"/>
          </a:xfrm>
          <a:prstGeom prst="downArrow">
            <a:avLst/>
          </a:prstGeom>
          <a:solidFill>
            <a:srgbClr val="FF0000">
              <a:alpha val="58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1600" dirty="0">
              <a:latin typeface="Verdana" panose="020B0604030504040204" pitchFamily="34" charset="0"/>
              <a:ea typeface="Verdana" panose="020B0604030504040204" pitchFamily="34" charset="0"/>
              <a:cs typeface="Verdana" panose="020B0604030504040204" pitchFamily="34" charset="0"/>
            </a:endParaRPr>
          </a:p>
        </p:txBody>
      </p:sp>
      <p:sp>
        <p:nvSpPr>
          <p:cNvPr id="37" name="pole tekstowe 36">
            <a:extLst>
              <a:ext uri="{FF2B5EF4-FFF2-40B4-BE49-F238E27FC236}">
                <a16:creationId xmlns:a16="http://schemas.microsoft.com/office/drawing/2014/main" xmlns="" id="{9E04A14A-2EB0-7944-BC7D-8D17D76196AD}"/>
              </a:ext>
            </a:extLst>
          </p:cNvPr>
          <p:cNvSpPr txBox="1"/>
          <p:nvPr/>
        </p:nvSpPr>
        <p:spPr>
          <a:xfrm>
            <a:off x="6921896" y="1315630"/>
            <a:ext cx="2079624" cy="584775"/>
          </a:xfrm>
          <a:prstGeom prst="rect">
            <a:avLst/>
          </a:prstGeom>
          <a:noFill/>
        </p:spPr>
        <p:txBody>
          <a:bodyPr wrap="square" rtlCol="0">
            <a:spAutoFit/>
          </a:bodyPr>
          <a:lstStyle/>
          <a:p>
            <a:r>
              <a:rPr lang="cs-CZ" sz="1600" dirty="0" smtClean="0">
                <a:solidFill>
                  <a:srgbClr val="FF0000"/>
                </a:solidFill>
                <a:latin typeface="Verdana" panose="020B0604030504040204" pitchFamily="34" charset="0"/>
                <a:ea typeface="Verdana" panose="020B0604030504040204" pitchFamily="34" charset="0"/>
                <a:cs typeface="Verdana" panose="020B0604030504040204" pitchFamily="34" charset="0"/>
              </a:rPr>
              <a:t>Jednání za účelem odhalení podvodu</a:t>
            </a:r>
            <a:endParaRPr lang="cs-CZ" sz="1600" dirty="0">
              <a:solidFill>
                <a:srgbClr val="FF0000"/>
              </a:solidFill>
              <a:latin typeface="Verdana" panose="020B0604030504040204" pitchFamily="34"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1257821437"/>
      </p:ext>
    </p:extLst>
  </p:cSld>
  <p:clrMapOvr>
    <a:masterClrMapping/>
  </p:clrMapOvr>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ext Box 1">
            <a:extLst>
              <a:ext uri="{FF2B5EF4-FFF2-40B4-BE49-F238E27FC236}">
                <a16:creationId xmlns:a16="http://schemas.microsoft.com/office/drawing/2014/main" xmlns="" id="{4AA1D794-5DB9-DE4B-B728-9D20F438EFEE}"/>
              </a:ext>
            </a:extLst>
          </p:cNvPr>
          <p:cNvSpPr txBox="1">
            <a:spLocks noChangeArrowheads="1"/>
          </p:cNvSpPr>
          <p:nvPr/>
        </p:nvSpPr>
        <p:spPr bwMode="auto">
          <a:xfrm>
            <a:off x="2063750" y="1056905"/>
            <a:ext cx="8248650" cy="45126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360" tIns="44280" rIns="90360" bIns="44280"/>
          <a:lstStyle>
            <a:lvl1pPr marL="285750" indent="-282575">
              <a:lnSpc>
                <a:spcPct val="93000"/>
              </a:lnSpc>
              <a:buClr>
                <a:srgbClr val="000000"/>
              </a:buClr>
              <a:buSzPct val="100000"/>
              <a:buFont typeface="Times New Roman" panose="02020603050405020304" pitchFamily="18" charset="0"/>
              <a:tabLst>
                <a:tab pos="285750" algn="l"/>
                <a:tab pos="733425" algn="l"/>
                <a:tab pos="1182688" algn="l"/>
                <a:tab pos="1631950" algn="l"/>
                <a:tab pos="2081213" algn="l"/>
                <a:tab pos="2530475" algn="l"/>
                <a:tab pos="2979738" algn="l"/>
                <a:tab pos="3429000" algn="l"/>
                <a:tab pos="3878263" algn="l"/>
                <a:tab pos="4327525" algn="l"/>
                <a:tab pos="4776788" algn="l"/>
                <a:tab pos="5226050" algn="l"/>
                <a:tab pos="5675313" algn="l"/>
                <a:tab pos="6124575" algn="l"/>
                <a:tab pos="6573838" algn="l"/>
                <a:tab pos="7023100" algn="l"/>
                <a:tab pos="7472363" algn="l"/>
                <a:tab pos="7921625" algn="l"/>
                <a:tab pos="8370888" algn="l"/>
                <a:tab pos="8820150" algn="l"/>
                <a:tab pos="9269413" algn="l"/>
              </a:tabLst>
              <a:defRPr>
                <a:solidFill>
                  <a:schemeClr val="bg1"/>
                </a:solidFill>
                <a:latin typeface="Arial" panose="020B0604020202020204" pitchFamily="34" charset="0"/>
                <a:ea typeface="SimSun" panose="02010600030101010101" pitchFamily="2" charset="-122"/>
              </a:defRPr>
            </a:lvl1pPr>
            <a:lvl2pPr>
              <a:lnSpc>
                <a:spcPct val="93000"/>
              </a:lnSpc>
              <a:buClr>
                <a:srgbClr val="000000"/>
              </a:buClr>
              <a:buSzPct val="100000"/>
              <a:buFont typeface="Times New Roman" panose="02020603050405020304" pitchFamily="18" charset="0"/>
              <a:tabLst>
                <a:tab pos="285750" algn="l"/>
                <a:tab pos="733425" algn="l"/>
                <a:tab pos="1182688" algn="l"/>
                <a:tab pos="1631950" algn="l"/>
                <a:tab pos="2081213" algn="l"/>
                <a:tab pos="2530475" algn="l"/>
                <a:tab pos="2979738" algn="l"/>
                <a:tab pos="3429000" algn="l"/>
                <a:tab pos="3878263" algn="l"/>
                <a:tab pos="4327525" algn="l"/>
                <a:tab pos="4776788" algn="l"/>
                <a:tab pos="5226050" algn="l"/>
                <a:tab pos="5675313" algn="l"/>
                <a:tab pos="6124575" algn="l"/>
                <a:tab pos="6573838" algn="l"/>
                <a:tab pos="7023100" algn="l"/>
                <a:tab pos="7472363" algn="l"/>
                <a:tab pos="7921625" algn="l"/>
                <a:tab pos="8370888" algn="l"/>
                <a:tab pos="8820150" algn="l"/>
                <a:tab pos="9269413" algn="l"/>
              </a:tabLst>
              <a:defRPr>
                <a:solidFill>
                  <a:schemeClr val="bg1"/>
                </a:solidFill>
                <a:latin typeface="Arial" panose="020B0604020202020204" pitchFamily="34" charset="0"/>
                <a:ea typeface="SimSun" panose="02010600030101010101" pitchFamily="2" charset="-122"/>
              </a:defRPr>
            </a:lvl2pPr>
            <a:lvl3pPr>
              <a:lnSpc>
                <a:spcPct val="93000"/>
              </a:lnSpc>
              <a:buClr>
                <a:srgbClr val="000000"/>
              </a:buClr>
              <a:buSzPct val="100000"/>
              <a:buFont typeface="Times New Roman" panose="02020603050405020304" pitchFamily="18" charset="0"/>
              <a:tabLst>
                <a:tab pos="285750" algn="l"/>
                <a:tab pos="733425" algn="l"/>
                <a:tab pos="1182688" algn="l"/>
                <a:tab pos="1631950" algn="l"/>
                <a:tab pos="2081213" algn="l"/>
                <a:tab pos="2530475" algn="l"/>
                <a:tab pos="2979738" algn="l"/>
                <a:tab pos="3429000" algn="l"/>
                <a:tab pos="3878263" algn="l"/>
                <a:tab pos="4327525" algn="l"/>
                <a:tab pos="4776788" algn="l"/>
                <a:tab pos="5226050" algn="l"/>
                <a:tab pos="5675313" algn="l"/>
                <a:tab pos="6124575" algn="l"/>
                <a:tab pos="6573838" algn="l"/>
                <a:tab pos="7023100" algn="l"/>
                <a:tab pos="7472363" algn="l"/>
                <a:tab pos="7921625" algn="l"/>
                <a:tab pos="8370888" algn="l"/>
                <a:tab pos="8820150" algn="l"/>
                <a:tab pos="9269413" algn="l"/>
              </a:tabLst>
              <a:defRPr>
                <a:solidFill>
                  <a:schemeClr val="bg1"/>
                </a:solidFill>
                <a:latin typeface="Arial" panose="020B0604020202020204" pitchFamily="34" charset="0"/>
                <a:ea typeface="SimSun" panose="02010600030101010101" pitchFamily="2" charset="-122"/>
              </a:defRPr>
            </a:lvl3pPr>
            <a:lvl4pPr>
              <a:lnSpc>
                <a:spcPct val="93000"/>
              </a:lnSpc>
              <a:buClr>
                <a:srgbClr val="000000"/>
              </a:buClr>
              <a:buSzPct val="100000"/>
              <a:buFont typeface="Times New Roman" panose="02020603050405020304" pitchFamily="18" charset="0"/>
              <a:tabLst>
                <a:tab pos="285750" algn="l"/>
                <a:tab pos="733425" algn="l"/>
                <a:tab pos="1182688" algn="l"/>
                <a:tab pos="1631950" algn="l"/>
                <a:tab pos="2081213" algn="l"/>
                <a:tab pos="2530475" algn="l"/>
                <a:tab pos="2979738" algn="l"/>
                <a:tab pos="3429000" algn="l"/>
                <a:tab pos="3878263" algn="l"/>
                <a:tab pos="4327525" algn="l"/>
                <a:tab pos="4776788" algn="l"/>
                <a:tab pos="5226050" algn="l"/>
                <a:tab pos="5675313" algn="l"/>
                <a:tab pos="6124575" algn="l"/>
                <a:tab pos="6573838" algn="l"/>
                <a:tab pos="7023100" algn="l"/>
                <a:tab pos="7472363" algn="l"/>
                <a:tab pos="7921625" algn="l"/>
                <a:tab pos="8370888" algn="l"/>
                <a:tab pos="8820150" algn="l"/>
                <a:tab pos="9269413" algn="l"/>
              </a:tabLst>
              <a:defRPr>
                <a:solidFill>
                  <a:schemeClr val="bg1"/>
                </a:solidFill>
                <a:latin typeface="Arial" panose="020B0604020202020204" pitchFamily="34" charset="0"/>
                <a:ea typeface="SimSun" panose="02010600030101010101" pitchFamily="2" charset="-122"/>
              </a:defRPr>
            </a:lvl4pPr>
            <a:lvl5pPr>
              <a:lnSpc>
                <a:spcPct val="93000"/>
              </a:lnSpc>
              <a:buClr>
                <a:srgbClr val="000000"/>
              </a:buClr>
              <a:buSzPct val="100000"/>
              <a:buFont typeface="Times New Roman" panose="02020603050405020304" pitchFamily="18" charset="0"/>
              <a:tabLst>
                <a:tab pos="285750" algn="l"/>
                <a:tab pos="733425" algn="l"/>
                <a:tab pos="1182688" algn="l"/>
                <a:tab pos="1631950" algn="l"/>
                <a:tab pos="2081213" algn="l"/>
                <a:tab pos="2530475" algn="l"/>
                <a:tab pos="2979738" algn="l"/>
                <a:tab pos="3429000" algn="l"/>
                <a:tab pos="3878263" algn="l"/>
                <a:tab pos="4327525" algn="l"/>
                <a:tab pos="4776788" algn="l"/>
                <a:tab pos="5226050" algn="l"/>
                <a:tab pos="5675313" algn="l"/>
                <a:tab pos="6124575" algn="l"/>
                <a:tab pos="6573838" algn="l"/>
                <a:tab pos="7023100" algn="l"/>
                <a:tab pos="7472363" algn="l"/>
                <a:tab pos="7921625" algn="l"/>
                <a:tab pos="8370888" algn="l"/>
                <a:tab pos="8820150" algn="l"/>
                <a:tab pos="9269413" algn="l"/>
              </a:tabLst>
              <a:defRPr>
                <a:solidFill>
                  <a:schemeClr val="bg1"/>
                </a:solidFill>
                <a:latin typeface="Arial" panose="020B0604020202020204" pitchFamily="34" charset="0"/>
                <a:ea typeface="SimSun" panose="02010600030101010101" pitchFamily="2" charset="-122"/>
              </a:defRPr>
            </a:lvl5pPr>
            <a:lvl6pPr marL="25146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285750" algn="l"/>
                <a:tab pos="733425" algn="l"/>
                <a:tab pos="1182688" algn="l"/>
                <a:tab pos="1631950" algn="l"/>
                <a:tab pos="2081213" algn="l"/>
                <a:tab pos="2530475" algn="l"/>
                <a:tab pos="2979738" algn="l"/>
                <a:tab pos="3429000" algn="l"/>
                <a:tab pos="3878263" algn="l"/>
                <a:tab pos="4327525" algn="l"/>
                <a:tab pos="4776788" algn="l"/>
                <a:tab pos="5226050" algn="l"/>
                <a:tab pos="5675313" algn="l"/>
                <a:tab pos="6124575" algn="l"/>
                <a:tab pos="6573838" algn="l"/>
                <a:tab pos="7023100" algn="l"/>
                <a:tab pos="7472363" algn="l"/>
                <a:tab pos="7921625" algn="l"/>
                <a:tab pos="8370888" algn="l"/>
                <a:tab pos="8820150" algn="l"/>
                <a:tab pos="9269413" algn="l"/>
              </a:tabLst>
              <a:defRPr>
                <a:solidFill>
                  <a:schemeClr val="bg1"/>
                </a:solidFill>
                <a:latin typeface="Arial" panose="020B0604020202020204" pitchFamily="34" charset="0"/>
                <a:ea typeface="SimSun" panose="02010600030101010101" pitchFamily="2" charset="-122"/>
              </a:defRPr>
            </a:lvl6pPr>
            <a:lvl7pPr marL="29718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285750" algn="l"/>
                <a:tab pos="733425" algn="l"/>
                <a:tab pos="1182688" algn="l"/>
                <a:tab pos="1631950" algn="l"/>
                <a:tab pos="2081213" algn="l"/>
                <a:tab pos="2530475" algn="l"/>
                <a:tab pos="2979738" algn="l"/>
                <a:tab pos="3429000" algn="l"/>
                <a:tab pos="3878263" algn="l"/>
                <a:tab pos="4327525" algn="l"/>
                <a:tab pos="4776788" algn="l"/>
                <a:tab pos="5226050" algn="l"/>
                <a:tab pos="5675313" algn="l"/>
                <a:tab pos="6124575" algn="l"/>
                <a:tab pos="6573838" algn="l"/>
                <a:tab pos="7023100" algn="l"/>
                <a:tab pos="7472363" algn="l"/>
                <a:tab pos="7921625" algn="l"/>
                <a:tab pos="8370888" algn="l"/>
                <a:tab pos="8820150" algn="l"/>
                <a:tab pos="9269413" algn="l"/>
              </a:tabLst>
              <a:defRPr>
                <a:solidFill>
                  <a:schemeClr val="bg1"/>
                </a:solidFill>
                <a:latin typeface="Arial" panose="020B0604020202020204" pitchFamily="34" charset="0"/>
                <a:ea typeface="SimSun" panose="02010600030101010101" pitchFamily="2" charset="-122"/>
              </a:defRPr>
            </a:lvl7pPr>
            <a:lvl8pPr marL="34290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285750" algn="l"/>
                <a:tab pos="733425" algn="l"/>
                <a:tab pos="1182688" algn="l"/>
                <a:tab pos="1631950" algn="l"/>
                <a:tab pos="2081213" algn="l"/>
                <a:tab pos="2530475" algn="l"/>
                <a:tab pos="2979738" algn="l"/>
                <a:tab pos="3429000" algn="l"/>
                <a:tab pos="3878263" algn="l"/>
                <a:tab pos="4327525" algn="l"/>
                <a:tab pos="4776788" algn="l"/>
                <a:tab pos="5226050" algn="l"/>
                <a:tab pos="5675313" algn="l"/>
                <a:tab pos="6124575" algn="l"/>
                <a:tab pos="6573838" algn="l"/>
                <a:tab pos="7023100" algn="l"/>
                <a:tab pos="7472363" algn="l"/>
                <a:tab pos="7921625" algn="l"/>
                <a:tab pos="8370888" algn="l"/>
                <a:tab pos="8820150" algn="l"/>
                <a:tab pos="9269413" algn="l"/>
              </a:tabLst>
              <a:defRPr>
                <a:solidFill>
                  <a:schemeClr val="bg1"/>
                </a:solidFill>
                <a:latin typeface="Arial" panose="020B0604020202020204" pitchFamily="34" charset="0"/>
                <a:ea typeface="SimSun" panose="02010600030101010101" pitchFamily="2" charset="-122"/>
              </a:defRPr>
            </a:lvl8pPr>
            <a:lvl9pPr marL="38862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285750" algn="l"/>
                <a:tab pos="733425" algn="l"/>
                <a:tab pos="1182688" algn="l"/>
                <a:tab pos="1631950" algn="l"/>
                <a:tab pos="2081213" algn="l"/>
                <a:tab pos="2530475" algn="l"/>
                <a:tab pos="2979738" algn="l"/>
                <a:tab pos="3429000" algn="l"/>
                <a:tab pos="3878263" algn="l"/>
                <a:tab pos="4327525" algn="l"/>
                <a:tab pos="4776788" algn="l"/>
                <a:tab pos="5226050" algn="l"/>
                <a:tab pos="5675313" algn="l"/>
                <a:tab pos="6124575" algn="l"/>
                <a:tab pos="6573838" algn="l"/>
                <a:tab pos="7023100" algn="l"/>
                <a:tab pos="7472363" algn="l"/>
                <a:tab pos="7921625" algn="l"/>
                <a:tab pos="8370888" algn="l"/>
                <a:tab pos="8820150" algn="l"/>
                <a:tab pos="9269413" algn="l"/>
              </a:tabLst>
              <a:defRPr>
                <a:solidFill>
                  <a:schemeClr val="bg1"/>
                </a:solidFill>
                <a:latin typeface="Arial" panose="020B0604020202020204" pitchFamily="34" charset="0"/>
                <a:ea typeface="SimSun" panose="02010600030101010101" pitchFamily="2" charset="-122"/>
              </a:defRPr>
            </a:lvl9pPr>
          </a:lstStyle>
          <a:p>
            <a:pPr marL="3175" indent="0">
              <a:lnSpc>
                <a:spcPct val="100000"/>
              </a:lnSpc>
              <a:spcBef>
                <a:spcPts val="1750"/>
              </a:spcBef>
              <a:buClrTx/>
            </a:pPr>
            <a:r>
              <a:rPr lang="cs-CZ" altLang="pl-PL" sz="1600" dirty="0" smtClean="0">
                <a:solidFill>
                  <a:schemeClr val="tx1"/>
                </a:solidFill>
                <a:latin typeface="Trebuchet MS" panose="020B0703020202090204" pitchFamily="34" charset="0"/>
              </a:rPr>
              <a:t> </a:t>
            </a:r>
            <a:endParaRPr lang="cs-CZ" altLang="pl-PL" sz="1600" dirty="0">
              <a:solidFill>
                <a:schemeClr val="tx1"/>
              </a:solidFill>
              <a:latin typeface="Trebuchet MS" panose="020B0703020202090204" pitchFamily="34" charset="0"/>
            </a:endParaRPr>
          </a:p>
        </p:txBody>
      </p:sp>
      <p:sp>
        <p:nvSpPr>
          <p:cNvPr id="2" name="Zaokrąglony prostokąt 1">
            <a:extLst>
              <a:ext uri="{FF2B5EF4-FFF2-40B4-BE49-F238E27FC236}">
                <a16:creationId xmlns:a16="http://schemas.microsoft.com/office/drawing/2014/main" xmlns="" id="{DB1E0A24-BA7F-CC44-88FE-9C0E20D59099}"/>
              </a:ext>
            </a:extLst>
          </p:cNvPr>
          <p:cNvSpPr/>
          <p:nvPr/>
        </p:nvSpPr>
        <p:spPr>
          <a:xfrm>
            <a:off x="1754998" y="1472540"/>
            <a:ext cx="2702213" cy="58309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1600" dirty="0"/>
          </a:p>
        </p:txBody>
      </p:sp>
      <p:sp>
        <p:nvSpPr>
          <p:cNvPr id="4" name="pole tekstowe 3">
            <a:extLst>
              <a:ext uri="{FF2B5EF4-FFF2-40B4-BE49-F238E27FC236}">
                <a16:creationId xmlns:a16="http://schemas.microsoft.com/office/drawing/2014/main" xmlns="" id="{F59584AE-079F-7046-9A13-984C8A841DC4}"/>
              </a:ext>
            </a:extLst>
          </p:cNvPr>
          <p:cNvSpPr txBox="1"/>
          <p:nvPr/>
        </p:nvSpPr>
        <p:spPr>
          <a:xfrm>
            <a:off x="1820390" y="1611751"/>
            <a:ext cx="2832763" cy="307777"/>
          </a:xfrm>
          <a:prstGeom prst="rect">
            <a:avLst/>
          </a:prstGeom>
          <a:noFill/>
        </p:spPr>
        <p:txBody>
          <a:bodyPr wrap="square" rtlCol="0">
            <a:spAutoFit/>
          </a:bodyPr>
          <a:lstStyle/>
          <a:p>
            <a:r>
              <a:rPr lang="cs-CZ" sz="1400" dirty="0" smtClean="0"/>
              <a:t>„Společnost </a:t>
            </a:r>
            <a:r>
              <a:rPr lang="cs-CZ" sz="1400" dirty="0" err="1" smtClean="0"/>
              <a:t>Hong</a:t>
            </a:r>
            <a:r>
              <a:rPr lang="cs-CZ" sz="1400" dirty="0" smtClean="0"/>
              <a:t> Kong“ LTD</a:t>
            </a:r>
            <a:endParaRPr lang="cs-CZ" sz="1400" dirty="0"/>
          </a:p>
        </p:txBody>
      </p:sp>
      <p:sp>
        <p:nvSpPr>
          <p:cNvPr id="6" name="Zaokrąglony prostokąt 5">
            <a:extLst>
              <a:ext uri="{FF2B5EF4-FFF2-40B4-BE49-F238E27FC236}">
                <a16:creationId xmlns:a16="http://schemas.microsoft.com/office/drawing/2014/main" xmlns="" id="{7B289554-3299-B14D-BB36-7B6508EA466F}"/>
              </a:ext>
            </a:extLst>
          </p:cNvPr>
          <p:cNvSpPr/>
          <p:nvPr/>
        </p:nvSpPr>
        <p:spPr>
          <a:xfrm>
            <a:off x="2129650" y="3724894"/>
            <a:ext cx="2901537" cy="58309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1600" dirty="0"/>
          </a:p>
        </p:txBody>
      </p:sp>
      <p:sp>
        <p:nvSpPr>
          <p:cNvPr id="7" name="pole tekstowe 6">
            <a:extLst>
              <a:ext uri="{FF2B5EF4-FFF2-40B4-BE49-F238E27FC236}">
                <a16:creationId xmlns:a16="http://schemas.microsoft.com/office/drawing/2014/main" xmlns="" id="{56E50843-78E8-3E4A-97F5-3F9A4FF43AD6}"/>
              </a:ext>
            </a:extLst>
          </p:cNvPr>
          <p:cNvSpPr txBox="1"/>
          <p:nvPr/>
        </p:nvSpPr>
        <p:spPr>
          <a:xfrm>
            <a:off x="2194971" y="3836523"/>
            <a:ext cx="2770895" cy="338554"/>
          </a:xfrm>
          <a:prstGeom prst="rect">
            <a:avLst/>
          </a:prstGeom>
          <a:noFill/>
        </p:spPr>
        <p:txBody>
          <a:bodyPr wrap="square" rtlCol="0">
            <a:spAutoFit/>
          </a:bodyPr>
          <a:lstStyle/>
          <a:p>
            <a:r>
              <a:rPr lang="cs-CZ" sz="1600" dirty="0" smtClean="0"/>
              <a:t>„Společnost Import“ s. r. o. </a:t>
            </a:r>
            <a:endParaRPr lang="cs-CZ" sz="1600" dirty="0"/>
          </a:p>
        </p:txBody>
      </p:sp>
      <p:sp>
        <p:nvSpPr>
          <p:cNvPr id="8" name="Zaokrąglony prostokąt 7">
            <a:extLst>
              <a:ext uri="{FF2B5EF4-FFF2-40B4-BE49-F238E27FC236}">
                <a16:creationId xmlns:a16="http://schemas.microsoft.com/office/drawing/2014/main" xmlns="" id="{8E4C4502-02C9-F049-A740-9BA511021381}"/>
              </a:ext>
            </a:extLst>
          </p:cNvPr>
          <p:cNvSpPr/>
          <p:nvPr/>
        </p:nvSpPr>
        <p:spPr>
          <a:xfrm>
            <a:off x="5464640" y="3724894"/>
            <a:ext cx="2901537" cy="58309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1600" dirty="0"/>
          </a:p>
        </p:txBody>
      </p:sp>
      <p:sp>
        <p:nvSpPr>
          <p:cNvPr id="9" name="pole tekstowe 8">
            <a:extLst>
              <a:ext uri="{FF2B5EF4-FFF2-40B4-BE49-F238E27FC236}">
                <a16:creationId xmlns:a16="http://schemas.microsoft.com/office/drawing/2014/main" xmlns="" id="{BEAD9D12-1F0B-7A43-B74B-1B428C9F3315}"/>
              </a:ext>
            </a:extLst>
          </p:cNvPr>
          <p:cNvSpPr txBox="1"/>
          <p:nvPr/>
        </p:nvSpPr>
        <p:spPr>
          <a:xfrm>
            <a:off x="5577457" y="3821876"/>
            <a:ext cx="2741219" cy="338554"/>
          </a:xfrm>
          <a:prstGeom prst="rect">
            <a:avLst/>
          </a:prstGeom>
          <a:noFill/>
        </p:spPr>
        <p:txBody>
          <a:bodyPr wrap="square" rtlCol="0">
            <a:spAutoFit/>
          </a:bodyPr>
          <a:lstStyle/>
          <a:p>
            <a:r>
              <a:rPr lang="cs-CZ" sz="1600" dirty="0" smtClean="0"/>
              <a:t>„Společnost Export“ s. r. o. </a:t>
            </a:r>
            <a:endParaRPr lang="cs-CZ" sz="1600" dirty="0"/>
          </a:p>
        </p:txBody>
      </p:sp>
      <p:sp>
        <p:nvSpPr>
          <p:cNvPr id="10" name="Zaokrąglony prostokąt 9">
            <a:extLst>
              <a:ext uri="{FF2B5EF4-FFF2-40B4-BE49-F238E27FC236}">
                <a16:creationId xmlns:a16="http://schemas.microsoft.com/office/drawing/2014/main" xmlns="" id="{01A26BF5-458A-F443-BDBC-44D7822C2E8C}"/>
              </a:ext>
            </a:extLst>
          </p:cNvPr>
          <p:cNvSpPr/>
          <p:nvPr/>
        </p:nvSpPr>
        <p:spPr>
          <a:xfrm>
            <a:off x="7647710" y="2463351"/>
            <a:ext cx="2901537" cy="58309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1600" dirty="0"/>
          </a:p>
        </p:txBody>
      </p:sp>
      <p:sp>
        <p:nvSpPr>
          <p:cNvPr id="11" name="pole tekstowe 10">
            <a:extLst>
              <a:ext uri="{FF2B5EF4-FFF2-40B4-BE49-F238E27FC236}">
                <a16:creationId xmlns:a16="http://schemas.microsoft.com/office/drawing/2014/main" xmlns="" id="{E7813B32-8D55-9E47-B4A3-1C014BC2ABF4}"/>
              </a:ext>
            </a:extLst>
          </p:cNvPr>
          <p:cNvSpPr txBox="1"/>
          <p:nvPr/>
        </p:nvSpPr>
        <p:spPr>
          <a:xfrm>
            <a:off x="7760527" y="2560332"/>
            <a:ext cx="2741219" cy="338554"/>
          </a:xfrm>
          <a:prstGeom prst="rect">
            <a:avLst/>
          </a:prstGeom>
          <a:noFill/>
        </p:spPr>
        <p:txBody>
          <a:bodyPr wrap="square" rtlCol="0">
            <a:spAutoFit/>
          </a:bodyPr>
          <a:lstStyle/>
          <a:p>
            <a:r>
              <a:rPr lang="cs-CZ" sz="1600" dirty="0" smtClean="0"/>
              <a:t>„Společnost UK“ LTD </a:t>
            </a:r>
            <a:endParaRPr lang="cs-CZ" sz="1600" dirty="0"/>
          </a:p>
        </p:txBody>
      </p:sp>
      <p:sp>
        <p:nvSpPr>
          <p:cNvPr id="12" name="Zaokrąglony prostokąt 11">
            <a:extLst>
              <a:ext uri="{FF2B5EF4-FFF2-40B4-BE49-F238E27FC236}">
                <a16:creationId xmlns:a16="http://schemas.microsoft.com/office/drawing/2014/main" xmlns="" id="{EECBF847-AAC4-E748-BA17-A058CD077EE0}"/>
              </a:ext>
            </a:extLst>
          </p:cNvPr>
          <p:cNvSpPr/>
          <p:nvPr/>
        </p:nvSpPr>
        <p:spPr>
          <a:xfrm>
            <a:off x="8324598" y="5358909"/>
            <a:ext cx="2260270" cy="58309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1600" dirty="0"/>
          </a:p>
        </p:txBody>
      </p:sp>
      <p:sp>
        <p:nvSpPr>
          <p:cNvPr id="13" name="pole tekstowe 12">
            <a:extLst>
              <a:ext uri="{FF2B5EF4-FFF2-40B4-BE49-F238E27FC236}">
                <a16:creationId xmlns:a16="http://schemas.microsoft.com/office/drawing/2014/main" xmlns="" id="{01ACC961-1894-5D4E-96BE-F0B0EBC56CE1}"/>
              </a:ext>
            </a:extLst>
          </p:cNvPr>
          <p:cNvSpPr txBox="1"/>
          <p:nvPr/>
        </p:nvSpPr>
        <p:spPr>
          <a:xfrm>
            <a:off x="8437415" y="5455891"/>
            <a:ext cx="2384298" cy="338554"/>
          </a:xfrm>
          <a:prstGeom prst="rect">
            <a:avLst/>
          </a:prstGeom>
          <a:noFill/>
        </p:spPr>
        <p:txBody>
          <a:bodyPr wrap="square" rtlCol="0">
            <a:spAutoFit/>
          </a:bodyPr>
          <a:lstStyle/>
          <a:p>
            <a:r>
              <a:rPr lang="cs-CZ" sz="1600" dirty="0" smtClean="0"/>
              <a:t>„Společnost 3“ s. r. o. </a:t>
            </a:r>
            <a:endParaRPr lang="cs-CZ" sz="1600" dirty="0"/>
          </a:p>
        </p:txBody>
      </p:sp>
      <p:cxnSp>
        <p:nvCxnSpPr>
          <p:cNvPr id="14" name="Łącznik prosty ze strzałką 13">
            <a:extLst>
              <a:ext uri="{FF2B5EF4-FFF2-40B4-BE49-F238E27FC236}">
                <a16:creationId xmlns:a16="http://schemas.microsoft.com/office/drawing/2014/main" xmlns="" id="{492E0E32-68BF-554C-ADE8-DCBD6590FCAD}"/>
              </a:ext>
            </a:extLst>
          </p:cNvPr>
          <p:cNvCxnSpPr>
            <a:stCxn id="2" idx="2"/>
            <a:endCxn id="6" idx="0"/>
          </p:cNvCxnSpPr>
          <p:nvPr/>
        </p:nvCxnSpPr>
        <p:spPr>
          <a:xfrm>
            <a:off x="3106104" y="2055630"/>
            <a:ext cx="474314" cy="166926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6" name="Łącznik prosty ze strzałką 15">
            <a:extLst>
              <a:ext uri="{FF2B5EF4-FFF2-40B4-BE49-F238E27FC236}">
                <a16:creationId xmlns:a16="http://schemas.microsoft.com/office/drawing/2014/main" xmlns="" id="{DB694000-3267-B949-B67C-2A8B4B61D8D0}"/>
              </a:ext>
            </a:extLst>
          </p:cNvPr>
          <p:cNvCxnSpPr>
            <a:cxnSpLocks/>
            <a:stCxn id="6" idx="3"/>
            <a:endCxn id="8" idx="1"/>
          </p:cNvCxnSpPr>
          <p:nvPr/>
        </p:nvCxnSpPr>
        <p:spPr>
          <a:xfrm>
            <a:off x="5031187" y="4016439"/>
            <a:ext cx="433453"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9" name="Łącznik prosty ze strzałką 18">
            <a:extLst>
              <a:ext uri="{FF2B5EF4-FFF2-40B4-BE49-F238E27FC236}">
                <a16:creationId xmlns:a16="http://schemas.microsoft.com/office/drawing/2014/main" xmlns="" id="{BE5D5C36-D15F-504F-9A1F-7D7080037D77}"/>
              </a:ext>
            </a:extLst>
          </p:cNvPr>
          <p:cNvCxnSpPr>
            <a:cxnSpLocks/>
            <a:stCxn id="8" idx="3"/>
            <a:endCxn id="10" idx="2"/>
          </p:cNvCxnSpPr>
          <p:nvPr/>
        </p:nvCxnSpPr>
        <p:spPr>
          <a:xfrm flipV="1">
            <a:off x="8366176" y="3046441"/>
            <a:ext cx="732302" cy="96999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3" name="Łącznik zakrzywiony 22">
            <a:extLst>
              <a:ext uri="{FF2B5EF4-FFF2-40B4-BE49-F238E27FC236}">
                <a16:creationId xmlns:a16="http://schemas.microsoft.com/office/drawing/2014/main" xmlns="" id="{417D6CF0-E01C-3B4F-A588-E90064D145B3}"/>
              </a:ext>
            </a:extLst>
          </p:cNvPr>
          <p:cNvCxnSpPr>
            <a:cxnSpLocks/>
            <a:stCxn id="8" idx="3"/>
            <a:endCxn id="12" idx="1"/>
          </p:cNvCxnSpPr>
          <p:nvPr/>
        </p:nvCxnSpPr>
        <p:spPr>
          <a:xfrm flipH="1">
            <a:off x="8324598" y="4016440"/>
            <a:ext cx="41578" cy="1634015"/>
          </a:xfrm>
          <a:prstGeom prst="curvedConnector5">
            <a:avLst>
              <a:gd name="adj1" fmla="val -549810"/>
              <a:gd name="adj2" fmla="val 50000"/>
              <a:gd name="adj3" fmla="val 649810"/>
            </a:avLst>
          </a:prstGeom>
          <a:ln>
            <a:tailEnd type="triangle"/>
          </a:ln>
        </p:spPr>
        <p:style>
          <a:lnRef idx="1">
            <a:schemeClr val="accent1"/>
          </a:lnRef>
          <a:fillRef idx="0">
            <a:schemeClr val="accent1"/>
          </a:fillRef>
          <a:effectRef idx="0">
            <a:schemeClr val="accent1"/>
          </a:effectRef>
          <a:fontRef idx="minor">
            <a:schemeClr val="tx1"/>
          </a:fontRef>
        </p:style>
      </p:cxnSp>
      <p:sp>
        <p:nvSpPr>
          <p:cNvPr id="26" name="pole tekstowe 25">
            <a:extLst>
              <a:ext uri="{FF2B5EF4-FFF2-40B4-BE49-F238E27FC236}">
                <a16:creationId xmlns:a16="http://schemas.microsoft.com/office/drawing/2014/main" xmlns="" id="{0CC18C04-E054-BC4B-97CD-EA0C10FA9B28}"/>
              </a:ext>
            </a:extLst>
          </p:cNvPr>
          <p:cNvSpPr txBox="1"/>
          <p:nvPr/>
        </p:nvSpPr>
        <p:spPr>
          <a:xfrm>
            <a:off x="3431987" y="2612481"/>
            <a:ext cx="1733797" cy="830997"/>
          </a:xfrm>
          <a:prstGeom prst="rect">
            <a:avLst/>
          </a:prstGeom>
          <a:noFill/>
        </p:spPr>
        <p:txBody>
          <a:bodyPr wrap="square" rtlCol="0">
            <a:spAutoFit/>
          </a:bodyPr>
          <a:lstStyle/>
          <a:p>
            <a:r>
              <a:rPr lang="cs-CZ" sz="1600" dirty="0" smtClean="0"/>
              <a:t>Import zboží </a:t>
            </a:r>
          </a:p>
          <a:p>
            <a:pPr marL="285750" indent="-285750">
              <a:buFont typeface="Arial" panose="020B0604020202020204" pitchFamily="34" charset="0"/>
              <a:buChar char="•"/>
            </a:pPr>
            <a:r>
              <a:rPr lang="cs-CZ" sz="1600" dirty="0" smtClean="0"/>
              <a:t>DPH </a:t>
            </a:r>
          </a:p>
          <a:p>
            <a:pPr marL="285750" indent="-285750">
              <a:buFont typeface="Arial" panose="020B0604020202020204" pitchFamily="34" charset="0"/>
              <a:buChar char="•"/>
            </a:pPr>
            <a:r>
              <a:rPr lang="cs-CZ" sz="1600" dirty="0" smtClean="0"/>
              <a:t>Clo </a:t>
            </a:r>
            <a:endParaRPr lang="cs-CZ" sz="1600" dirty="0"/>
          </a:p>
        </p:txBody>
      </p:sp>
      <p:sp>
        <p:nvSpPr>
          <p:cNvPr id="28" name="pole tekstowe 27">
            <a:extLst>
              <a:ext uri="{FF2B5EF4-FFF2-40B4-BE49-F238E27FC236}">
                <a16:creationId xmlns:a16="http://schemas.microsoft.com/office/drawing/2014/main" xmlns="" id="{F7659D52-7726-CD49-9875-A8901A54CA5F}"/>
              </a:ext>
            </a:extLst>
          </p:cNvPr>
          <p:cNvSpPr txBox="1"/>
          <p:nvPr/>
        </p:nvSpPr>
        <p:spPr>
          <a:xfrm>
            <a:off x="2657369" y="4348670"/>
            <a:ext cx="2390930" cy="830997"/>
          </a:xfrm>
          <a:prstGeom prst="rect">
            <a:avLst/>
          </a:prstGeom>
          <a:noFill/>
        </p:spPr>
        <p:txBody>
          <a:bodyPr wrap="square" rtlCol="0">
            <a:spAutoFit/>
          </a:bodyPr>
          <a:lstStyle/>
          <a:p>
            <a:r>
              <a:rPr lang="cs-CZ" sz="1600" dirty="0">
                <a:latin typeface="Verdana" panose="020B0604030504040204" pitchFamily="34" charset="0"/>
                <a:ea typeface="Verdana" panose="020B0604030504040204" pitchFamily="34" charset="0"/>
                <a:cs typeface="Verdana" panose="020B0604030504040204" pitchFamily="34" charset="0"/>
              </a:rPr>
              <a:t>„Vnitrostátní“ prodej</a:t>
            </a:r>
          </a:p>
          <a:p>
            <a:endParaRPr lang="cs-CZ" sz="1600" dirty="0" smtClean="0"/>
          </a:p>
          <a:p>
            <a:pPr marL="285750" indent="-285750">
              <a:buFont typeface="Arial" panose="020B0604020202020204" pitchFamily="34" charset="0"/>
              <a:buChar char="•"/>
            </a:pPr>
            <a:r>
              <a:rPr lang="cs-CZ" sz="1600" dirty="0" smtClean="0"/>
              <a:t>DPH (23 %)</a:t>
            </a:r>
            <a:endParaRPr lang="cs-CZ" sz="1600" dirty="0"/>
          </a:p>
        </p:txBody>
      </p:sp>
      <p:sp>
        <p:nvSpPr>
          <p:cNvPr id="29" name="pole tekstowe 28">
            <a:extLst>
              <a:ext uri="{FF2B5EF4-FFF2-40B4-BE49-F238E27FC236}">
                <a16:creationId xmlns:a16="http://schemas.microsoft.com/office/drawing/2014/main" xmlns="" id="{6B27066B-5DC2-9541-98BB-8D7D987CFDF8}"/>
              </a:ext>
            </a:extLst>
          </p:cNvPr>
          <p:cNvSpPr txBox="1"/>
          <p:nvPr/>
        </p:nvSpPr>
        <p:spPr>
          <a:xfrm>
            <a:off x="5484231" y="4287850"/>
            <a:ext cx="2094997" cy="830997"/>
          </a:xfrm>
          <a:prstGeom prst="rect">
            <a:avLst/>
          </a:prstGeom>
          <a:noFill/>
        </p:spPr>
        <p:txBody>
          <a:bodyPr wrap="square" rtlCol="0">
            <a:spAutoFit/>
          </a:bodyPr>
          <a:lstStyle/>
          <a:p>
            <a:r>
              <a:rPr lang="cs-CZ" sz="1600" dirty="0">
                <a:latin typeface="Verdana" panose="020B0604030504040204" pitchFamily="34" charset="0"/>
                <a:ea typeface="Verdana" panose="020B0604030504040204" pitchFamily="34" charset="0"/>
                <a:cs typeface="Verdana" panose="020B0604030504040204" pitchFamily="34" charset="0"/>
              </a:rPr>
              <a:t>Právo na odpočet z „vnitrostátních“ nákupů</a:t>
            </a:r>
          </a:p>
        </p:txBody>
      </p:sp>
      <p:sp>
        <p:nvSpPr>
          <p:cNvPr id="30" name="pole tekstowe 29">
            <a:extLst>
              <a:ext uri="{FF2B5EF4-FFF2-40B4-BE49-F238E27FC236}">
                <a16:creationId xmlns:a16="http://schemas.microsoft.com/office/drawing/2014/main" xmlns="" id="{5306D618-1F2D-C745-AA6C-B921A812841D}"/>
              </a:ext>
            </a:extLst>
          </p:cNvPr>
          <p:cNvSpPr txBox="1"/>
          <p:nvPr/>
        </p:nvSpPr>
        <p:spPr>
          <a:xfrm>
            <a:off x="8489870" y="3151498"/>
            <a:ext cx="2446353" cy="584775"/>
          </a:xfrm>
          <a:prstGeom prst="rect">
            <a:avLst/>
          </a:prstGeom>
          <a:noFill/>
        </p:spPr>
        <p:txBody>
          <a:bodyPr wrap="square" rtlCol="0">
            <a:spAutoFit/>
          </a:bodyPr>
          <a:lstStyle/>
          <a:p>
            <a:r>
              <a:rPr lang="cs-CZ" sz="1600" dirty="0" smtClean="0"/>
              <a:t>Intrakomunitární dodání zboží (0 % DPH)</a:t>
            </a:r>
            <a:endParaRPr lang="cs-CZ" sz="1600" dirty="0"/>
          </a:p>
        </p:txBody>
      </p:sp>
      <p:sp>
        <p:nvSpPr>
          <p:cNvPr id="31" name="pole tekstowe 30">
            <a:extLst>
              <a:ext uri="{FF2B5EF4-FFF2-40B4-BE49-F238E27FC236}">
                <a16:creationId xmlns:a16="http://schemas.microsoft.com/office/drawing/2014/main" xmlns="" id="{33B20C31-7CFA-4A47-9AF2-6D58B0B7CBDE}"/>
              </a:ext>
            </a:extLst>
          </p:cNvPr>
          <p:cNvSpPr txBox="1"/>
          <p:nvPr/>
        </p:nvSpPr>
        <p:spPr>
          <a:xfrm>
            <a:off x="7961708" y="4611667"/>
            <a:ext cx="3989500" cy="338554"/>
          </a:xfrm>
          <a:prstGeom prst="rect">
            <a:avLst/>
          </a:prstGeom>
          <a:noFill/>
        </p:spPr>
        <p:txBody>
          <a:bodyPr wrap="square" rtlCol="0">
            <a:spAutoFit/>
          </a:bodyPr>
          <a:lstStyle/>
          <a:p>
            <a:r>
              <a:rPr lang="cs-CZ" sz="1600" i="1" dirty="0">
                <a:solidFill>
                  <a:srgbClr val="FF0000"/>
                </a:solidFill>
                <a:latin typeface="Verdana" panose="020B0604030504040204" pitchFamily="34" charset="0"/>
                <a:ea typeface="Verdana" panose="020B0604030504040204" pitchFamily="34" charset="0"/>
                <a:cs typeface="Verdana" panose="020B0604030504040204" pitchFamily="34" charset="0"/>
              </a:rPr>
              <a:t>Vnitrostátní „neevidovaný“ prodej</a:t>
            </a:r>
          </a:p>
        </p:txBody>
      </p:sp>
      <p:sp>
        <p:nvSpPr>
          <p:cNvPr id="27" name="pole tekstowe 26">
            <a:extLst>
              <a:ext uri="{FF2B5EF4-FFF2-40B4-BE49-F238E27FC236}">
                <a16:creationId xmlns:a16="http://schemas.microsoft.com/office/drawing/2014/main" xmlns="" id="{2B2ADF47-3950-384C-A33F-33C99D41F97F}"/>
              </a:ext>
            </a:extLst>
          </p:cNvPr>
          <p:cNvSpPr txBox="1"/>
          <p:nvPr/>
        </p:nvSpPr>
        <p:spPr>
          <a:xfrm>
            <a:off x="4499444" y="175262"/>
            <a:ext cx="4845724" cy="400110"/>
          </a:xfrm>
          <a:prstGeom prst="rect">
            <a:avLst/>
          </a:prstGeom>
          <a:noFill/>
        </p:spPr>
        <p:txBody>
          <a:bodyPr wrap="square" rtlCol="0">
            <a:spAutoFit/>
          </a:bodyPr>
          <a:lstStyle/>
          <a:p>
            <a:r>
              <a:rPr lang="cs-CZ" sz="2000" b="1" dirty="0" smtClean="0"/>
              <a:t>„Nový“ model jednání daňové správy</a:t>
            </a:r>
            <a:endParaRPr lang="cs-CZ" sz="2000" b="1" dirty="0"/>
          </a:p>
        </p:txBody>
      </p:sp>
      <p:sp>
        <p:nvSpPr>
          <p:cNvPr id="32" name="pole tekstowe 31">
            <a:extLst>
              <a:ext uri="{FF2B5EF4-FFF2-40B4-BE49-F238E27FC236}">
                <a16:creationId xmlns:a16="http://schemas.microsoft.com/office/drawing/2014/main" xmlns="" id="{D841BD0B-0EA9-D348-A2ED-2257E01D5580}"/>
              </a:ext>
            </a:extLst>
          </p:cNvPr>
          <p:cNvSpPr txBox="1"/>
          <p:nvPr/>
        </p:nvSpPr>
        <p:spPr>
          <a:xfrm>
            <a:off x="1188721" y="2781587"/>
            <a:ext cx="2391698" cy="830997"/>
          </a:xfrm>
          <a:prstGeom prst="rect">
            <a:avLst/>
          </a:prstGeom>
          <a:noFill/>
        </p:spPr>
        <p:txBody>
          <a:bodyPr wrap="square" rtlCol="0">
            <a:spAutoFit/>
          </a:bodyPr>
          <a:lstStyle/>
          <a:p>
            <a:r>
              <a:rPr lang="cs-CZ" sz="1600" dirty="0">
                <a:solidFill>
                  <a:srgbClr val="FF0000"/>
                </a:solidFill>
                <a:latin typeface="Verdana" panose="020B0604030504040204" pitchFamily="34" charset="0"/>
                <a:ea typeface="Verdana" panose="020B0604030504040204" pitchFamily="34" charset="0"/>
                <a:cs typeface="Verdana" panose="020B0604030504040204" pitchFamily="34" charset="0"/>
              </a:rPr>
              <a:t>Byla celní hodnota stanovena ve výši tržní ceny?</a:t>
            </a:r>
          </a:p>
        </p:txBody>
      </p:sp>
      <p:sp>
        <p:nvSpPr>
          <p:cNvPr id="34" name="pole tekstowe 33">
            <a:extLst>
              <a:ext uri="{FF2B5EF4-FFF2-40B4-BE49-F238E27FC236}">
                <a16:creationId xmlns:a16="http://schemas.microsoft.com/office/drawing/2014/main" xmlns="" id="{20FFA790-5F38-6643-B610-298C94BCD94F}"/>
              </a:ext>
            </a:extLst>
          </p:cNvPr>
          <p:cNvSpPr txBox="1"/>
          <p:nvPr/>
        </p:nvSpPr>
        <p:spPr>
          <a:xfrm>
            <a:off x="3402739" y="5099576"/>
            <a:ext cx="2025981" cy="1077218"/>
          </a:xfrm>
          <a:prstGeom prst="rect">
            <a:avLst/>
          </a:prstGeom>
          <a:noFill/>
        </p:spPr>
        <p:txBody>
          <a:bodyPr wrap="square" rtlCol="0">
            <a:spAutoFit/>
          </a:bodyPr>
          <a:lstStyle/>
          <a:p>
            <a:r>
              <a:rPr lang="cs-CZ" sz="1600" dirty="0">
                <a:solidFill>
                  <a:srgbClr val="FF0000"/>
                </a:solidFill>
                <a:latin typeface="Verdana" panose="020B0604030504040204" pitchFamily="34" charset="0"/>
                <a:ea typeface="Verdana" panose="020B0604030504040204" pitchFamily="34" charset="0"/>
                <a:cs typeface="Verdana" panose="020B0604030504040204" pitchFamily="34" charset="0"/>
              </a:rPr>
              <a:t>Byla prodejní cena stanovena ve výši tržní ceny?</a:t>
            </a:r>
          </a:p>
        </p:txBody>
      </p:sp>
      <p:sp>
        <p:nvSpPr>
          <p:cNvPr id="35" name="pole tekstowe 34">
            <a:extLst>
              <a:ext uri="{FF2B5EF4-FFF2-40B4-BE49-F238E27FC236}">
                <a16:creationId xmlns:a16="http://schemas.microsoft.com/office/drawing/2014/main" xmlns="" id="{44439EC9-902C-FE49-A3BB-C85826FF7086}"/>
              </a:ext>
            </a:extLst>
          </p:cNvPr>
          <p:cNvSpPr txBox="1"/>
          <p:nvPr/>
        </p:nvSpPr>
        <p:spPr>
          <a:xfrm>
            <a:off x="5499958" y="5184764"/>
            <a:ext cx="2025981" cy="584775"/>
          </a:xfrm>
          <a:prstGeom prst="rect">
            <a:avLst/>
          </a:prstGeom>
          <a:noFill/>
        </p:spPr>
        <p:txBody>
          <a:bodyPr wrap="square" rtlCol="0">
            <a:spAutoFit/>
          </a:bodyPr>
          <a:lstStyle/>
          <a:p>
            <a:r>
              <a:rPr lang="cs-CZ" sz="1600" b="1" dirty="0">
                <a:solidFill>
                  <a:srgbClr val="FF0000"/>
                </a:solidFill>
                <a:latin typeface="Verdana" panose="020B0604030504040204" pitchFamily="34" charset="0"/>
                <a:ea typeface="Verdana" panose="020B0604030504040204" pitchFamily="34" charset="0"/>
                <a:cs typeface="Verdana" panose="020B0604030504040204" pitchFamily="34" charset="0"/>
              </a:rPr>
              <a:t>CHYBĚJÍCÍ OBCHODNÍK</a:t>
            </a:r>
          </a:p>
        </p:txBody>
      </p:sp>
      <p:sp>
        <p:nvSpPr>
          <p:cNvPr id="36" name="pole tekstowe 35">
            <a:extLst>
              <a:ext uri="{FF2B5EF4-FFF2-40B4-BE49-F238E27FC236}">
                <a16:creationId xmlns:a16="http://schemas.microsoft.com/office/drawing/2014/main" xmlns="" id="{F5A06CAB-2478-8049-A1D7-466DB32C66F2}"/>
              </a:ext>
            </a:extLst>
          </p:cNvPr>
          <p:cNvSpPr txBox="1"/>
          <p:nvPr/>
        </p:nvSpPr>
        <p:spPr>
          <a:xfrm>
            <a:off x="6366931" y="882966"/>
            <a:ext cx="2070483" cy="338554"/>
          </a:xfrm>
          <a:prstGeom prst="rect">
            <a:avLst/>
          </a:prstGeom>
          <a:noFill/>
        </p:spPr>
        <p:txBody>
          <a:bodyPr wrap="square" rtlCol="0">
            <a:spAutoFit/>
          </a:bodyPr>
          <a:lstStyle/>
          <a:p>
            <a:r>
              <a:rPr lang="cs-CZ" sz="1600" b="1" dirty="0" smtClean="0">
                <a:solidFill>
                  <a:srgbClr val="FF0000"/>
                </a:solidFill>
              </a:rPr>
              <a:t>Finanční správa</a:t>
            </a:r>
            <a:endParaRPr lang="cs-CZ" sz="1600" b="1" dirty="0">
              <a:solidFill>
                <a:srgbClr val="FF0000"/>
              </a:solidFill>
            </a:endParaRPr>
          </a:p>
        </p:txBody>
      </p:sp>
      <p:sp>
        <p:nvSpPr>
          <p:cNvPr id="33" name="Strzałka w dół 32">
            <a:extLst>
              <a:ext uri="{FF2B5EF4-FFF2-40B4-BE49-F238E27FC236}">
                <a16:creationId xmlns:a16="http://schemas.microsoft.com/office/drawing/2014/main" xmlns="" id="{66E8D502-F24A-DD42-96A9-C22D0A5B4B48}"/>
              </a:ext>
            </a:extLst>
          </p:cNvPr>
          <p:cNvSpPr/>
          <p:nvPr/>
        </p:nvSpPr>
        <p:spPr>
          <a:xfrm>
            <a:off x="6512947" y="1611751"/>
            <a:ext cx="608147" cy="2001459"/>
          </a:xfrm>
          <a:prstGeom prst="downArrow">
            <a:avLst/>
          </a:prstGeom>
          <a:solidFill>
            <a:srgbClr val="FF0000">
              <a:alpha val="19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1600" dirty="0"/>
          </a:p>
        </p:txBody>
      </p:sp>
      <p:sp>
        <p:nvSpPr>
          <p:cNvPr id="37" name="pole tekstowe 36">
            <a:extLst>
              <a:ext uri="{FF2B5EF4-FFF2-40B4-BE49-F238E27FC236}">
                <a16:creationId xmlns:a16="http://schemas.microsoft.com/office/drawing/2014/main" xmlns="" id="{9E04A14A-2EB0-7944-BC7D-8D17D76196AD}"/>
              </a:ext>
            </a:extLst>
          </p:cNvPr>
          <p:cNvSpPr txBox="1"/>
          <p:nvPr/>
        </p:nvSpPr>
        <p:spPr>
          <a:xfrm>
            <a:off x="4576482" y="1124063"/>
            <a:ext cx="2454683" cy="1077218"/>
          </a:xfrm>
          <a:prstGeom prst="rect">
            <a:avLst/>
          </a:prstGeom>
          <a:noFill/>
        </p:spPr>
        <p:txBody>
          <a:bodyPr wrap="square" rtlCol="0">
            <a:spAutoFit/>
          </a:bodyPr>
          <a:lstStyle/>
          <a:p>
            <a:r>
              <a:rPr lang="cs-CZ" sz="1600" dirty="0" smtClean="0">
                <a:solidFill>
                  <a:srgbClr val="FF0000"/>
                </a:solidFill>
              </a:rPr>
              <a:t>Snaha doložit „povědomí“ </a:t>
            </a:r>
            <a:endParaRPr lang="cs-CZ" sz="1600" dirty="0" smtClean="0">
              <a:solidFill>
                <a:srgbClr val="FF0000"/>
              </a:solidFill>
            </a:endParaRPr>
          </a:p>
          <a:p>
            <a:r>
              <a:rPr lang="cs-CZ" sz="1600" dirty="0" smtClean="0">
                <a:solidFill>
                  <a:srgbClr val="FF0000"/>
                </a:solidFill>
              </a:rPr>
              <a:t>o </a:t>
            </a:r>
            <a:r>
              <a:rPr lang="cs-CZ" sz="1600" dirty="0" smtClean="0">
                <a:solidFill>
                  <a:srgbClr val="FF0000"/>
                </a:solidFill>
              </a:rPr>
              <a:t>prodeji za netržní ceny</a:t>
            </a:r>
            <a:endParaRPr lang="cs-CZ" sz="1600" dirty="0">
              <a:solidFill>
                <a:srgbClr val="FF0000"/>
              </a:solidFill>
            </a:endParaRPr>
          </a:p>
        </p:txBody>
      </p:sp>
      <p:sp>
        <p:nvSpPr>
          <p:cNvPr id="18" name="Strzałka wygięta w górę 17">
            <a:extLst>
              <a:ext uri="{FF2B5EF4-FFF2-40B4-BE49-F238E27FC236}">
                <a16:creationId xmlns:a16="http://schemas.microsoft.com/office/drawing/2014/main" xmlns="" id="{463523F3-E40C-6947-913D-E99F9DED446A}"/>
              </a:ext>
            </a:extLst>
          </p:cNvPr>
          <p:cNvSpPr/>
          <p:nvPr/>
        </p:nvSpPr>
        <p:spPr>
          <a:xfrm rot="10800000">
            <a:off x="2982705" y="2167315"/>
            <a:ext cx="3340896" cy="1453654"/>
          </a:xfrm>
          <a:prstGeom prst="bentUpArrow">
            <a:avLst>
              <a:gd name="adj1" fmla="val 17648"/>
              <a:gd name="adj2" fmla="val 25000"/>
              <a:gd name="adj3" fmla="val 25000"/>
            </a:avLst>
          </a:prstGeom>
          <a:solidFill>
            <a:srgbClr val="FF0000">
              <a:alpha val="67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1600" dirty="0"/>
          </a:p>
        </p:txBody>
      </p:sp>
    </p:spTree>
    <p:extLst>
      <p:ext uri="{BB962C8B-B14F-4D97-AF65-F5344CB8AC3E}">
        <p14:creationId xmlns:p14="http://schemas.microsoft.com/office/powerpoint/2010/main" val="1656443516"/>
      </p:ext>
    </p:extLst>
  </p:cSld>
  <p:clrMapOvr>
    <a:masterClrMapping/>
  </p:clrMapOvr>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ext Box 1">
            <a:extLst>
              <a:ext uri="{FF2B5EF4-FFF2-40B4-BE49-F238E27FC236}">
                <a16:creationId xmlns:a16="http://schemas.microsoft.com/office/drawing/2014/main" xmlns="" id="{4AA1D794-5DB9-DE4B-B728-9D20F438EFEE}"/>
              </a:ext>
            </a:extLst>
          </p:cNvPr>
          <p:cNvSpPr txBox="1">
            <a:spLocks noChangeArrowheads="1"/>
          </p:cNvSpPr>
          <p:nvPr/>
        </p:nvSpPr>
        <p:spPr bwMode="auto">
          <a:xfrm>
            <a:off x="557939" y="1022889"/>
            <a:ext cx="9754461" cy="3952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360" tIns="44280" rIns="90360" bIns="44280"/>
          <a:lstStyle>
            <a:lvl1pPr marL="285750" indent="-282575">
              <a:lnSpc>
                <a:spcPct val="93000"/>
              </a:lnSpc>
              <a:buClr>
                <a:srgbClr val="000000"/>
              </a:buClr>
              <a:buSzPct val="100000"/>
              <a:buFont typeface="Times New Roman" panose="02020603050405020304" pitchFamily="18" charset="0"/>
              <a:tabLst>
                <a:tab pos="285750" algn="l"/>
                <a:tab pos="733425" algn="l"/>
                <a:tab pos="1182688" algn="l"/>
                <a:tab pos="1631950" algn="l"/>
                <a:tab pos="2081213" algn="l"/>
                <a:tab pos="2530475" algn="l"/>
                <a:tab pos="2979738" algn="l"/>
                <a:tab pos="3429000" algn="l"/>
                <a:tab pos="3878263" algn="l"/>
                <a:tab pos="4327525" algn="l"/>
                <a:tab pos="4776788" algn="l"/>
                <a:tab pos="5226050" algn="l"/>
                <a:tab pos="5675313" algn="l"/>
                <a:tab pos="6124575" algn="l"/>
                <a:tab pos="6573838" algn="l"/>
                <a:tab pos="7023100" algn="l"/>
                <a:tab pos="7472363" algn="l"/>
                <a:tab pos="7921625" algn="l"/>
                <a:tab pos="8370888" algn="l"/>
                <a:tab pos="8820150" algn="l"/>
                <a:tab pos="9269413" algn="l"/>
              </a:tabLst>
              <a:defRPr>
                <a:solidFill>
                  <a:schemeClr val="bg1"/>
                </a:solidFill>
                <a:latin typeface="Arial" panose="020B0604020202020204" pitchFamily="34" charset="0"/>
                <a:ea typeface="SimSun" panose="02010600030101010101" pitchFamily="2" charset="-122"/>
              </a:defRPr>
            </a:lvl1pPr>
            <a:lvl2pPr>
              <a:lnSpc>
                <a:spcPct val="93000"/>
              </a:lnSpc>
              <a:buClr>
                <a:srgbClr val="000000"/>
              </a:buClr>
              <a:buSzPct val="100000"/>
              <a:buFont typeface="Times New Roman" panose="02020603050405020304" pitchFamily="18" charset="0"/>
              <a:tabLst>
                <a:tab pos="285750" algn="l"/>
                <a:tab pos="733425" algn="l"/>
                <a:tab pos="1182688" algn="l"/>
                <a:tab pos="1631950" algn="l"/>
                <a:tab pos="2081213" algn="l"/>
                <a:tab pos="2530475" algn="l"/>
                <a:tab pos="2979738" algn="l"/>
                <a:tab pos="3429000" algn="l"/>
                <a:tab pos="3878263" algn="l"/>
                <a:tab pos="4327525" algn="l"/>
                <a:tab pos="4776788" algn="l"/>
                <a:tab pos="5226050" algn="l"/>
                <a:tab pos="5675313" algn="l"/>
                <a:tab pos="6124575" algn="l"/>
                <a:tab pos="6573838" algn="l"/>
                <a:tab pos="7023100" algn="l"/>
                <a:tab pos="7472363" algn="l"/>
                <a:tab pos="7921625" algn="l"/>
                <a:tab pos="8370888" algn="l"/>
                <a:tab pos="8820150" algn="l"/>
                <a:tab pos="9269413" algn="l"/>
              </a:tabLst>
              <a:defRPr>
                <a:solidFill>
                  <a:schemeClr val="bg1"/>
                </a:solidFill>
                <a:latin typeface="Arial" panose="020B0604020202020204" pitchFamily="34" charset="0"/>
                <a:ea typeface="SimSun" panose="02010600030101010101" pitchFamily="2" charset="-122"/>
              </a:defRPr>
            </a:lvl2pPr>
            <a:lvl3pPr>
              <a:lnSpc>
                <a:spcPct val="93000"/>
              </a:lnSpc>
              <a:buClr>
                <a:srgbClr val="000000"/>
              </a:buClr>
              <a:buSzPct val="100000"/>
              <a:buFont typeface="Times New Roman" panose="02020603050405020304" pitchFamily="18" charset="0"/>
              <a:tabLst>
                <a:tab pos="285750" algn="l"/>
                <a:tab pos="733425" algn="l"/>
                <a:tab pos="1182688" algn="l"/>
                <a:tab pos="1631950" algn="l"/>
                <a:tab pos="2081213" algn="l"/>
                <a:tab pos="2530475" algn="l"/>
                <a:tab pos="2979738" algn="l"/>
                <a:tab pos="3429000" algn="l"/>
                <a:tab pos="3878263" algn="l"/>
                <a:tab pos="4327525" algn="l"/>
                <a:tab pos="4776788" algn="l"/>
                <a:tab pos="5226050" algn="l"/>
                <a:tab pos="5675313" algn="l"/>
                <a:tab pos="6124575" algn="l"/>
                <a:tab pos="6573838" algn="l"/>
                <a:tab pos="7023100" algn="l"/>
                <a:tab pos="7472363" algn="l"/>
                <a:tab pos="7921625" algn="l"/>
                <a:tab pos="8370888" algn="l"/>
                <a:tab pos="8820150" algn="l"/>
                <a:tab pos="9269413" algn="l"/>
              </a:tabLst>
              <a:defRPr>
                <a:solidFill>
                  <a:schemeClr val="bg1"/>
                </a:solidFill>
                <a:latin typeface="Arial" panose="020B0604020202020204" pitchFamily="34" charset="0"/>
                <a:ea typeface="SimSun" panose="02010600030101010101" pitchFamily="2" charset="-122"/>
              </a:defRPr>
            </a:lvl3pPr>
            <a:lvl4pPr>
              <a:lnSpc>
                <a:spcPct val="93000"/>
              </a:lnSpc>
              <a:buClr>
                <a:srgbClr val="000000"/>
              </a:buClr>
              <a:buSzPct val="100000"/>
              <a:buFont typeface="Times New Roman" panose="02020603050405020304" pitchFamily="18" charset="0"/>
              <a:tabLst>
                <a:tab pos="285750" algn="l"/>
                <a:tab pos="733425" algn="l"/>
                <a:tab pos="1182688" algn="l"/>
                <a:tab pos="1631950" algn="l"/>
                <a:tab pos="2081213" algn="l"/>
                <a:tab pos="2530475" algn="l"/>
                <a:tab pos="2979738" algn="l"/>
                <a:tab pos="3429000" algn="l"/>
                <a:tab pos="3878263" algn="l"/>
                <a:tab pos="4327525" algn="l"/>
                <a:tab pos="4776788" algn="l"/>
                <a:tab pos="5226050" algn="l"/>
                <a:tab pos="5675313" algn="l"/>
                <a:tab pos="6124575" algn="l"/>
                <a:tab pos="6573838" algn="l"/>
                <a:tab pos="7023100" algn="l"/>
                <a:tab pos="7472363" algn="l"/>
                <a:tab pos="7921625" algn="l"/>
                <a:tab pos="8370888" algn="l"/>
                <a:tab pos="8820150" algn="l"/>
                <a:tab pos="9269413" algn="l"/>
              </a:tabLst>
              <a:defRPr>
                <a:solidFill>
                  <a:schemeClr val="bg1"/>
                </a:solidFill>
                <a:latin typeface="Arial" panose="020B0604020202020204" pitchFamily="34" charset="0"/>
                <a:ea typeface="SimSun" panose="02010600030101010101" pitchFamily="2" charset="-122"/>
              </a:defRPr>
            </a:lvl4pPr>
            <a:lvl5pPr>
              <a:lnSpc>
                <a:spcPct val="93000"/>
              </a:lnSpc>
              <a:buClr>
                <a:srgbClr val="000000"/>
              </a:buClr>
              <a:buSzPct val="100000"/>
              <a:buFont typeface="Times New Roman" panose="02020603050405020304" pitchFamily="18" charset="0"/>
              <a:tabLst>
                <a:tab pos="285750" algn="l"/>
                <a:tab pos="733425" algn="l"/>
                <a:tab pos="1182688" algn="l"/>
                <a:tab pos="1631950" algn="l"/>
                <a:tab pos="2081213" algn="l"/>
                <a:tab pos="2530475" algn="l"/>
                <a:tab pos="2979738" algn="l"/>
                <a:tab pos="3429000" algn="l"/>
                <a:tab pos="3878263" algn="l"/>
                <a:tab pos="4327525" algn="l"/>
                <a:tab pos="4776788" algn="l"/>
                <a:tab pos="5226050" algn="l"/>
                <a:tab pos="5675313" algn="l"/>
                <a:tab pos="6124575" algn="l"/>
                <a:tab pos="6573838" algn="l"/>
                <a:tab pos="7023100" algn="l"/>
                <a:tab pos="7472363" algn="l"/>
                <a:tab pos="7921625" algn="l"/>
                <a:tab pos="8370888" algn="l"/>
                <a:tab pos="8820150" algn="l"/>
                <a:tab pos="9269413" algn="l"/>
              </a:tabLst>
              <a:defRPr>
                <a:solidFill>
                  <a:schemeClr val="bg1"/>
                </a:solidFill>
                <a:latin typeface="Arial" panose="020B0604020202020204" pitchFamily="34" charset="0"/>
                <a:ea typeface="SimSun" panose="02010600030101010101" pitchFamily="2" charset="-122"/>
              </a:defRPr>
            </a:lvl5pPr>
            <a:lvl6pPr marL="25146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285750" algn="l"/>
                <a:tab pos="733425" algn="l"/>
                <a:tab pos="1182688" algn="l"/>
                <a:tab pos="1631950" algn="l"/>
                <a:tab pos="2081213" algn="l"/>
                <a:tab pos="2530475" algn="l"/>
                <a:tab pos="2979738" algn="l"/>
                <a:tab pos="3429000" algn="l"/>
                <a:tab pos="3878263" algn="l"/>
                <a:tab pos="4327525" algn="l"/>
                <a:tab pos="4776788" algn="l"/>
                <a:tab pos="5226050" algn="l"/>
                <a:tab pos="5675313" algn="l"/>
                <a:tab pos="6124575" algn="l"/>
                <a:tab pos="6573838" algn="l"/>
                <a:tab pos="7023100" algn="l"/>
                <a:tab pos="7472363" algn="l"/>
                <a:tab pos="7921625" algn="l"/>
                <a:tab pos="8370888" algn="l"/>
                <a:tab pos="8820150" algn="l"/>
                <a:tab pos="9269413" algn="l"/>
              </a:tabLst>
              <a:defRPr>
                <a:solidFill>
                  <a:schemeClr val="bg1"/>
                </a:solidFill>
                <a:latin typeface="Arial" panose="020B0604020202020204" pitchFamily="34" charset="0"/>
                <a:ea typeface="SimSun" panose="02010600030101010101" pitchFamily="2" charset="-122"/>
              </a:defRPr>
            </a:lvl6pPr>
            <a:lvl7pPr marL="29718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285750" algn="l"/>
                <a:tab pos="733425" algn="l"/>
                <a:tab pos="1182688" algn="l"/>
                <a:tab pos="1631950" algn="l"/>
                <a:tab pos="2081213" algn="l"/>
                <a:tab pos="2530475" algn="l"/>
                <a:tab pos="2979738" algn="l"/>
                <a:tab pos="3429000" algn="l"/>
                <a:tab pos="3878263" algn="l"/>
                <a:tab pos="4327525" algn="l"/>
                <a:tab pos="4776788" algn="l"/>
                <a:tab pos="5226050" algn="l"/>
                <a:tab pos="5675313" algn="l"/>
                <a:tab pos="6124575" algn="l"/>
                <a:tab pos="6573838" algn="l"/>
                <a:tab pos="7023100" algn="l"/>
                <a:tab pos="7472363" algn="l"/>
                <a:tab pos="7921625" algn="l"/>
                <a:tab pos="8370888" algn="l"/>
                <a:tab pos="8820150" algn="l"/>
                <a:tab pos="9269413" algn="l"/>
              </a:tabLst>
              <a:defRPr>
                <a:solidFill>
                  <a:schemeClr val="bg1"/>
                </a:solidFill>
                <a:latin typeface="Arial" panose="020B0604020202020204" pitchFamily="34" charset="0"/>
                <a:ea typeface="SimSun" panose="02010600030101010101" pitchFamily="2" charset="-122"/>
              </a:defRPr>
            </a:lvl7pPr>
            <a:lvl8pPr marL="34290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285750" algn="l"/>
                <a:tab pos="733425" algn="l"/>
                <a:tab pos="1182688" algn="l"/>
                <a:tab pos="1631950" algn="l"/>
                <a:tab pos="2081213" algn="l"/>
                <a:tab pos="2530475" algn="l"/>
                <a:tab pos="2979738" algn="l"/>
                <a:tab pos="3429000" algn="l"/>
                <a:tab pos="3878263" algn="l"/>
                <a:tab pos="4327525" algn="l"/>
                <a:tab pos="4776788" algn="l"/>
                <a:tab pos="5226050" algn="l"/>
                <a:tab pos="5675313" algn="l"/>
                <a:tab pos="6124575" algn="l"/>
                <a:tab pos="6573838" algn="l"/>
                <a:tab pos="7023100" algn="l"/>
                <a:tab pos="7472363" algn="l"/>
                <a:tab pos="7921625" algn="l"/>
                <a:tab pos="8370888" algn="l"/>
                <a:tab pos="8820150" algn="l"/>
                <a:tab pos="9269413" algn="l"/>
              </a:tabLst>
              <a:defRPr>
                <a:solidFill>
                  <a:schemeClr val="bg1"/>
                </a:solidFill>
                <a:latin typeface="Arial" panose="020B0604020202020204" pitchFamily="34" charset="0"/>
                <a:ea typeface="SimSun" panose="02010600030101010101" pitchFamily="2" charset="-122"/>
              </a:defRPr>
            </a:lvl8pPr>
            <a:lvl9pPr marL="38862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285750" algn="l"/>
                <a:tab pos="733425" algn="l"/>
                <a:tab pos="1182688" algn="l"/>
                <a:tab pos="1631950" algn="l"/>
                <a:tab pos="2081213" algn="l"/>
                <a:tab pos="2530475" algn="l"/>
                <a:tab pos="2979738" algn="l"/>
                <a:tab pos="3429000" algn="l"/>
                <a:tab pos="3878263" algn="l"/>
                <a:tab pos="4327525" algn="l"/>
                <a:tab pos="4776788" algn="l"/>
                <a:tab pos="5226050" algn="l"/>
                <a:tab pos="5675313" algn="l"/>
                <a:tab pos="6124575" algn="l"/>
                <a:tab pos="6573838" algn="l"/>
                <a:tab pos="7023100" algn="l"/>
                <a:tab pos="7472363" algn="l"/>
                <a:tab pos="7921625" algn="l"/>
                <a:tab pos="8370888" algn="l"/>
                <a:tab pos="8820150" algn="l"/>
                <a:tab pos="9269413" algn="l"/>
              </a:tabLst>
              <a:defRPr>
                <a:solidFill>
                  <a:schemeClr val="bg1"/>
                </a:solidFill>
                <a:latin typeface="Arial" panose="020B0604020202020204" pitchFamily="34" charset="0"/>
                <a:ea typeface="SimSun" panose="02010600030101010101" pitchFamily="2" charset="-122"/>
              </a:defRPr>
            </a:lvl9pPr>
          </a:lstStyle>
          <a:p>
            <a:r>
              <a:rPr lang="cs-CZ" dirty="0">
                <a:solidFill>
                  <a:schemeClr val="tx1"/>
                </a:solidFill>
              </a:rPr>
              <a:t>Daňové důsledky v DPH a zvláštní druh </a:t>
            </a:r>
            <a:r>
              <a:rPr lang="cs-CZ" dirty="0" smtClean="0">
                <a:solidFill>
                  <a:schemeClr val="tx1"/>
                </a:solidFill>
              </a:rPr>
              <a:t>„</a:t>
            </a:r>
            <a:r>
              <a:rPr lang="cs-CZ" dirty="0">
                <a:solidFill>
                  <a:schemeClr val="tx1"/>
                </a:solidFill>
              </a:rPr>
              <a:t>ekonomických událostí“:</a:t>
            </a:r>
          </a:p>
          <a:p>
            <a:pPr marL="288925" lvl="0" indent="-285750">
              <a:lnSpc>
                <a:spcPct val="100000"/>
              </a:lnSpc>
              <a:spcBef>
                <a:spcPts val="1750"/>
              </a:spcBef>
              <a:buClrTx/>
              <a:buFont typeface="Arial" panose="020B0604020202020204" pitchFamily="34" charset="0"/>
              <a:buChar char="•"/>
            </a:pPr>
            <a:r>
              <a:rPr lang="cs-CZ" dirty="0">
                <a:solidFill>
                  <a:schemeClr val="tx1"/>
                </a:solidFill>
                <a:latin typeface="Trebuchet MS" panose="020B0703020202090204" pitchFamily="34" charset="0"/>
              </a:rPr>
              <a:t>smluvní sankce (lze hovořit o tržní ceně?)</a:t>
            </a:r>
          </a:p>
          <a:p>
            <a:pPr marL="288925" lvl="0" indent="-285750">
              <a:lnSpc>
                <a:spcPct val="100000"/>
              </a:lnSpc>
              <a:spcBef>
                <a:spcPts val="1750"/>
              </a:spcBef>
              <a:buClrTx/>
              <a:buFont typeface="Arial" panose="020B0604020202020204" pitchFamily="34" charset="0"/>
              <a:buChar char="•"/>
            </a:pPr>
            <a:r>
              <a:rPr lang="cs-CZ" dirty="0">
                <a:solidFill>
                  <a:schemeClr val="tx1"/>
                </a:solidFill>
                <a:latin typeface="Trebuchet MS" panose="020B0703020202090204" pitchFamily="34" charset="0"/>
              </a:rPr>
              <a:t>odškodnění (co to je skutečná škoda?)</a:t>
            </a:r>
          </a:p>
          <a:p>
            <a:pPr marL="288925" lvl="0" indent="-285750">
              <a:lnSpc>
                <a:spcPct val="100000"/>
              </a:lnSpc>
              <a:spcBef>
                <a:spcPts val="1750"/>
              </a:spcBef>
              <a:buClrTx/>
              <a:buFont typeface="Arial" panose="020B0604020202020204" pitchFamily="34" charset="0"/>
              <a:buChar char="•"/>
            </a:pPr>
            <a:r>
              <a:rPr lang="cs-CZ" dirty="0">
                <a:solidFill>
                  <a:schemeClr val="tx1"/>
                </a:solidFill>
                <a:latin typeface="Trebuchet MS" panose="020B0703020202090204" pitchFamily="34" charset="0"/>
              </a:rPr>
              <a:t>vrácené zboží (lze definovat „tržní“ důvod?)</a:t>
            </a:r>
          </a:p>
          <a:p>
            <a:pPr marL="288925" lvl="0" indent="-285750">
              <a:lnSpc>
                <a:spcPct val="100000"/>
              </a:lnSpc>
              <a:spcBef>
                <a:spcPts val="1750"/>
              </a:spcBef>
              <a:buClrTx/>
              <a:buFont typeface="Arial" panose="020B0604020202020204" pitchFamily="34" charset="0"/>
              <a:buChar char="•"/>
            </a:pPr>
            <a:r>
              <a:rPr lang="cs-CZ" dirty="0">
                <a:solidFill>
                  <a:schemeClr val="tx1"/>
                </a:solidFill>
                <a:latin typeface="Trebuchet MS" panose="020B0703020202090204" pitchFamily="34" charset="0"/>
              </a:rPr>
              <a:t>zboží snížené kvality (tzv. </a:t>
            </a:r>
            <a:r>
              <a:rPr lang="cs-CZ" dirty="0" err="1">
                <a:solidFill>
                  <a:schemeClr val="tx1"/>
                </a:solidFill>
                <a:latin typeface="Trebuchet MS" panose="020B0703020202090204" pitchFamily="34" charset="0"/>
              </a:rPr>
              <a:t>stockové</a:t>
            </a:r>
            <a:r>
              <a:rPr lang="cs-CZ" dirty="0">
                <a:solidFill>
                  <a:schemeClr val="tx1"/>
                </a:solidFill>
                <a:latin typeface="Trebuchet MS" panose="020B0703020202090204" pitchFamily="34" charset="0"/>
              </a:rPr>
              <a:t> zboží) (jaká je jeho hodnota?)</a:t>
            </a:r>
          </a:p>
          <a:p>
            <a:endParaRPr lang="cs-CZ" dirty="0" smtClean="0">
              <a:solidFill>
                <a:schemeClr val="tx1"/>
              </a:solidFill>
            </a:endParaRPr>
          </a:p>
          <a:p>
            <a:endParaRPr lang="cs-CZ" dirty="0">
              <a:solidFill>
                <a:schemeClr val="tx1"/>
              </a:solidFill>
            </a:endParaRPr>
          </a:p>
          <a:p>
            <a:r>
              <a:rPr lang="cs-CZ" dirty="0" smtClean="0">
                <a:solidFill>
                  <a:schemeClr val="tx1"/>
                </a:solidFill>
              </a:rPr>
              <a:t>Modely </a:t>
            </a:r>
            <a:r>
              <a:rPr lang="cs-CZ" dirty="0">
                <a:solidFill>
                  <a:schemeClr val="tx1"/>
                </a:solidFill>
              </a:rPr>
              <a:t>jednání:</a:t>
            </a:r>
          </a:p>
          <a:p>
            <a:pPr marL="288925" indent="-285750">
              <a:lnSpc>
                <a:spcPct val="100000"/>
              </a:lnSpc>
              <a:spcBef>
                <a:spcPts val="1750"/>
              </a:spcBef>
              <a:buClrTx/>
              <a:buFont typeface="Arial" panose="020B0604020202020204" pitchFamily="34" charset="0"/>
              <a:buChar char="•"/>
            </a:pPr>
            <a:r>
              <a:rPr lang="cs-CZ" dirty="0">
                <a:solidFill>
                  <a:schemeClr val="tx1"/>
                </a:solidFill>
                <a:latin typeface="Trebuchet MS" panose="020B0703020202090204" pitchFamily="34" charset="0"/>
              </a:rPr>
              <a:t>Prodej prostřednictvím „zaregistrované pobočky“ zahraniční společnosti </a:t>
            </a:r>
          </a:p>
          <a:p>
            <a:pPr marL="288925" indent="-285750">
              <a:lnSpc>
                <a:spcPct val="100000"/>
              </a:lnSpc>
              <a:spcBef>
                <a:spcPts val="1750"/>
              </a:spcBef>
              <a:buClrTx/>
              <a:buFont typeface="Arial" panose="020B0604020202020204" pitchFamily="34" charset="0"/>
              <a:buChar char="•"/>
            </a:pPr>
            <a:r>
              <a:rPr lang="cs-CZ" dirty="0">
                <a:solidFill>
                  <a:schemeClr val="tx1"/>
                </a:solidFill>
                <a:latin typeface="Trebuchet MS" panose="020B0703020202090204" pitchFamily="34" charset="0"/>
              </a:rPr>
              <a:t>Zásilkový prodej</a:t>
            </a:r>
            <a:endParaRPr lang="pl-PL" altLang="pl-PL" dirty="0">
              <a:solidFill>
                <a:schemeClr val="tx1"/>
              </a:solidFill>
              <a:latin typeface="Trebuchet MS" panose="020B0703020202090204" pitchFamily="34" charset="0"/>
            </a:endParaRPr>
          </a:p>
        </p:txBody>
      </p:sp>
    </p:spTree>
    <p:extLst>
      <p:ext uri="{BB962C8B-B14F-4D97-AF65-F5344CB8AC3E}">
        <p14:creationId xmlns:p14="http://schemas.microsoft.com/office/powerpoint/2010/main" val="3826259513"/>
      </p:ext>
    </p:extLst>
  </p:cSld>
  <p:clrMapOvr>
    <a:masterClrMapping/>
  </p:clrMapOvr>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ext Box 1">
            <a:extLst>
              <a:ext uri="{FF2B5EF4-FFF2-40B4-BE49-F238E27FC236}">
                <a16:creationId xmlns:a16="http://schemas.microsoft.com/office/drawing/2014/main" xmlns="" id="{4AA1D794-5DB9-DE4B-B728-9D20F438EFEE}"/>
              </a:ext>
            </a:extLst>
          </p:cNvPr>
          <p:cNvSpPr txBox="1">
            <a:spLocks noChangeArrowheads="1"/>
          </p:cNvSpPr>
          <p:nvPr/>
        </p:nvSpPr>
        <p:spPr bwMode="auto">
          <a:xfrm>
            <a:off x="1781669" y="2086004"/>
            <a:ext cx="8248650" cy="36621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360" tIns="44280" rIns="90360" bIns="44280"/>
          <a:lstStyle>
            <a:lvl1pPr marL="285750" indent="-282575">
              <a:lnSpc>
                <a:spcPct val="93000"/>
              </a:lnSpc>
              <a:buClr>
                <a:srgbClr val="000000"/>
              </a:buClr>
              <a:buSzPct val="100000"/>
              <a:buFont typeface="Times New Roman" panose="02020603050405020304" pitchFamily="18" charset="0"/>
              <a:tabLst>
                <a:tab pos="285750" algn="l"/>
                <a:tab pos="733425" algn="l"/>
                <a:tab pos="1182688" algn="l"/>
                <a:tab pos="1631950" algn="l"/>
                <a:tab pos="2081213" algn="l"/>
                <a:tab pos="2530475" algn="l"/>
                <a:tab pos="2979738" algn="l"/>
                <a:tab pos="3429000" algn="l"/>
                <a:tab pos="3878263" algn="l"/>
                <a:tab pos="4327525" algn="l"/>
                <a:tab pos="4776788" algn="l"/>
                <a:tab pos="5226050" algn="l"/>
                <a:tab pos="5675313" algn="l"/>
                <a:tab pos="6124575" algn="l"/>
                <a:tab pos="6573838" algn="l"/>
                <a:tab pos="7023100" algn="l"/>
                <a:tab pos="7472363" algn="l"/>
                <a:tab pos="7921625" algn="l"/>
                <a:tab pos="8370888" algn="l"/>
                <a:tab pos="8820150" algn="l"/>
                <a:tab pos="9269413" algn="l"/>
              </a:tabLst>
              <a:defRPr>
                <a:solidFill>
                  <a:schemeClr val="bg1"/>
                </a:solidFill>
                <a:latin typeface="Arial" panose="020B0604020202020204" pitchFamily="34" charset="0"/>
                <a:ea typeface="SimSun" panose="02010600030101010101" pitchFamily="2" charset="-122"/>
              </a:defRPr>
            </a:lvl1pPr>
            <a:lvl2pPr>
              <a:lnSpc>
                <a:spcPct val="93000"/>
              </a:lnSpc>
              <a:buClr>
                <a:srgbClr val="000000"/>
              </a:buClr>
              <a:buSzPct val="100000"/>
              <a:buFont typeface="Times New Roman" panose="02020603050405020304" pitchFamily="18" charset="0"/>
              <a:tabLst>
                <a:tab pos="285750" algn="l"/>
                <a:tab pos="733425" algn="l"/>
                <a:tab pos="1182688" algn="l"/>
                <a:tab pos="1631950" algn="l"/>
                <a:tab pos="2081213" algn="l"/>
                <a:tab pos="2530475" algn="l"/>
                <a:tab pos="2979738" algn="l"/>
                <a:tab pos="3429000" algn="l"/>
                <a:tab pos="3878263" algn="l"/>
                <a:tab pos="4327525" algn="l"/>
                <a:tab pos="4776788" algn="l"/>
                <a:tab pos="5226050" algn="l"/>
                <a:tab pos="5675313" algn="l"/>
                <a:tab pos="6124575" algn="l"/>
                <a:tab pos="6573838" algn="l"/>
                <a:tab pos="7023100" algn="l"/>
                <a:tab pos="7472363" algn="l"/>
                <a:tab pos="7921625" algn="l"/>
                <a:tab pos="8370888" algn="l"/>
                <a:tab pos="8820150" algn="l"/>
                <a:tab pos="9269413" algn="l"/>
              </a:tabLst>
              <a:defRPr>
                <a:solidFill>
                  <a:schemeClr val="bg1"/>
                </a:solidFill>
                <a:latin typeface="Arial" panose="020B0604020202020204" pitchFamily="34" charset="0"/>
                <a:ea typeface="SimSun" panose="02010600030101010101" pitchFamily="2" charset="-122"/>
              </a:defRPr>
            </a:lvl2pPr>
            <a:lvl3pPr>
              <a:lnSpc>
                <a:spcPct val="93000"/>
              </a:lnSpc>
              <a:buClr>
                <a:srgbClr val="000000"/>
              </a:buClr>
              <a:buSzPct val="100000"/>
              <a:buFont typeface="Times New Roman" panose="02020603050405020304" pitchFamily="18" charset="0"/>
              <a:tabLst>
                <a:tab pos="285750" algn="l"/>
                <a:tab pos="733425" algn="l"/>
                <a:tab pos="1182688" algn="l"/>
                <a:tab pos="1631950" algn="l"/>
                <a:tab pos="2081213" algn="l"/>
                <a:tab pos="2530475" algn="l"/>
                <a:tab pos="2979738" algn="l"/>
                <a:tab pos="3429000" algn="l"/>
                <a:tab pos="3878263" algn="l"/>
                <a:tab pos="4327525" algn="l"/>
                <a:tab pos="4776788" algn="l"/>
                <a:tab pos="5226050" algn="l"/>
                <a:tab pos="5675313" algn="l"/>
                <a:tab pos="6124575" algn="l"/>
                <a:tab pos="6573838" algn="l"/>
                <a:tab pos="7023100" algn="l"/>
                <a:tab pos="7472363" algn="l"/>
                <a:tab pos="7921625" algn="l"/>
                <a:tab pos="8370888" algn="l"/>
                <a:tab pos="8820150" algn="l"/>
                <a:tab pos="9269413" algn="l"/>
              </a:tabLst>
              <a:defRPr>
                <a:solidFill>
                  <a:schemeClr val="bg1"/>
                </a:solidFill>
                <a:latin typeface="Arial" panose="020B0604020202020204" pitchFamily="34" charset="0"/>
                <a:ea typeface="SimSun" panose="02010600030101010101" pitchFamily="2" charset="-122"/>
              </a:defRPr>
            </a:lvl3pPr>
            <a:lvl4pPr>
              <a:lnSpc>
                <a:spcPct val="93000"/>
              </a:lnSpc>
              <a:buClr>
                <a:srgbClr val="000000"/>
              </a:buClr>
              <a:buSzPct val="100000"/>
              <a:buFont typeface="Times New Roman" panose="02020603050405020304" pitchFamily="18" charset="0"/>
              <a:tabLst>
                <a:tab pos="285750" algn="l"/>
                <a:tab pos="733425" algn="l"/>
                <a:tab pos="1182688" algn="l"/>
                <a:tab pos="1631950" algn="l"/>
                <a:tab pos="2081213" algn="l"/>
                <a:tab pos="2530475" algn="l"/>
                <a:tab pos="2979738" algn="l"/>
                <a:tab pos="3429000" algn="l"/>
                <a:tab pos="3878263" algn="l"/>
                <a:tab pos="4327525" algn="l"/>
                <a:tab pos="4776788" algn="l"/>
                <a:tab pos="5226050" algn="l"/>
                <a:tab pos="5675313" algn="l"/>
                <a:tab pos="6124575" algn="l"/>
                <a:tab pos="6573838" algn="l"/>
                <a:tab pos="7023100" algn="l"/>
                <a:tab pos="7472363" algn="l"/>
                <a:tab pos="7921625" algn="l"/>
                <a:tab pos="8370888" algn="l"/>
                <a:tab pos="8820150" algn="l"/>
                <a:tab pos="9269413" algn="l"/>
              </a:tabLst>
              <a:defRPr>
                <a:solidFill>
                  <a:schemeClr val="bg1"/>
                </a:solidFill>
                <a:latin typeface="Arial" panose="020B0604020202020204" pitchFamily="34" charset="0"/>
                <a:ea typeface="SimSun" panose="02010600030101010101" pitchFamily="2" charset="-122"/>
              </a:defRPr>
            </a:lvl4pPr>
            <a:lvl5pPr>
              <a:lnSpc>
                <a:spcPct val="93000"/>
              </a:lnSpc>
              <a:buClr>
                <a:srgbClr val="000000"/>
              </a:buClr>
              <a:buSzPct val="100000"/>
              <a:buFont typeface="Times New Roman" panose="02020603050405020304" pitchFamily="18" charset="0"/>
              <a:tabLst>
                <a:tab pos="285750" algn="l"/>
                <a:tab pos="733425" algn="l"/>
                <a:tab pos="1182688" algn="l"/>
                <a:tab pos="1631950" algn="l"/>
                <a:tab pos="2081213" algn="l"/>
                <a:tab pos="2530475" algn="l"/>
                <a:tab pos="2979738" algn="l"/>
                <a:tab pos="3429000" algn="l"/>
                <a:tab pos="3878263" algn="l"/>
                <a:tab pos="4327525" algn="l"/>
                <a:tab pos="4776788" algn="l"/>
                <a:tab pos="5226050" algn="l"/>
                <a:tab pos="5675313" algn="l"/>
                <a:tab pos="6124575" algn="l"/>
                <a:tab pos="6573838" algn="l"/>
                <a:tab pos="7023100" algn="l"/>
                <a:tab pos="7472363" algn="l"/>
                <a:tab pos="7921625" algn="l"/>
                <a:tab pos="8370888" algn="l"/>
                <a:tab pos="8820150" algn="l"/>
                <a:tab pos="9269413" algn="l"/>
              </a:tabLst>
              <a:defRPr>
                <a:solidFill>
                  <a:schemeClr val="bg1"/>
                </a:solidFill>
                <a:latin typeface="Arial" panose="020B0604020202020204" pitchFamily="34" charset="0"/>
                <a:ea typeface="SimSun" panose="02010600030101010101" pitchFamily="2" charset="-122"/>
              </a:defRPr>
            </a:lvl5pPr>
            <a:lvl6pPr marL="25146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285750" algn="l"/>
                <a:tab pos="733425" algn="l"/>
                <a:tab pos="1182688" algn="l"/>
                <a:tab pos="1631950" algn="l"/>
                <a:tab pos="2081213" algn="l"/>
                <a:tab pos="2530475" algn="l"/>
                <a:tab pos="2979738" algn="l"/>
                <a:tab pos="3429000" algn="l"/>
                <a:tab pos="3878263" algn="l"/>
                <a:tab pos="4327525" algn="l"/>
                <a:tab pos="4776788" algn="l"/>
                <a:tab pos="5226050" algn="l"/>
                <a:tab pos="5675313" algn="l"/>
                <a:tab pos="6124575" algn="l"/>
                <a:tab pos="6573838" algn="l"/>
                <a:tab pos="7023100" algn="l"/>
                <a:tab pos="7472363" algn="l"/>
                <a:tab pos="7921625" algn="l"/>
                <a:tab pos="8370888" algn="l"/>
                <a:tab pos="8820150" algn="l"/>
                <a:tab pos="9269413" algn="l"/>
              </a:tabLst>
              <a:defRPr>
                <a:solidFill>
                  <a:schemeClr val="bg1"/>
                </a:solidFill>
                <a:latin typeface="Arial" panose="020B0604020202020204" pitchFamily="34" charset="0"/>
                <a:ea typeface="SimSun" panose="02010600030101010101" pitchFamily="2" charset="-122"/>
              </a:defRPr>
            </a:lvl6pPr>
            <a:lvl7pPr marL="29718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285750" algn="l"/>
                <a:tab pos="733425" algn="l"/>
                <a:tab pos="1182688" algn="l"/>
                <a:tab pos="1631950" algn="l"/>
                <a:tab pos="2081213" algn="l"/>
                <a:tab pos="2530475" algn="l"/>
                <a:tab pos="2979738" algn="l"/>
                <a:tab pos="3429000" algn="l"/>
                <a:tab pos="3878263" algn="l"/>
                <a:tab pos="4327525" algn="l"/>
                <a:tab pos="4776788" algn="l"/>
                <a:tab pos="5226050" algn="l"/>
                <a:tab pos="5675313" algn="l"/>
                <a:tab pos="6124575" algn="l"/>
                <a:tab pos="6573838" algn="l"/>
                <a:tab pos="7023100" algn="l"/>
                <a:tab pos="7472363" algn="l"/>
                <a:tab pos="7921625" algn="l"/>
                <a:tab pos="8370888" algn="l"/>
                <a:tab pos="8820150" algn="l"/>
                <a:tab pos="9269413" algn="l"/>
              </a:tabLst>
              <a:defRPr>
                <a:solidFill>
                  <a:schemeClr val="bg1"/>
                </a:solidFill>
                <a:latin typeface="Arial" panose="020B0604020202020204" pitchFamily="34" charset="0"/>
                <a:ea typeface="SimSun" panose="02010600030101010101" pitchFamily="2" charset="-122"/>
              </a:defRPr>
            </a:lvl7pPr>
            <a:lvl8pPr marL="34290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285750" algn="l"/>
                <a:tab pos="733425" algn="l"/>
                <a:tab pos="1182688" algn="l"/>
                <a:tab pos="1631950" algn="l"/>
                <a:tab pos="2081213" algn="l"/>
                <a:tab pos="2530475" algn="l"/>
                <a:tab pos="2979738" algn="l"/>
                <a:tab pos="3429000" algn="l"/>
                <a:tab pos="3878263" algn="l"/>
                <a:tab pos="4327525" algn="l"/>
                <a:tab pos="4776788" algn="l"/>
                <a:tab pos="5226050" algn="l"/>
                <a:tab pos="5675313" algn="l"/>
                <a:tab pos="6124575" algn="l"/>
                <a:tab pos="6573838" algn="l"/>
                <a:tab pos="7023100" algn="l"/>
                <a:tab pos="7472363" algn="l"/>
                <a:tab pos="7921625" algn="l"/>
                <a:tab pos="8370888" algn="l"/>
                <a:tab pos="8820150" algn="l"/>
                <a:tab pos="9269413" algn="l"/>
              </a:tabLst>
              <a:defRPr>
                <a:solidFill>
                  <a:schemeClr val="bg1"/>
                </a:solidFill>
                <a:latin typeface="Arial" panose="020B0604020202020204" pitchFamily="34" charset="0"/>
                <a:ea typeface="SimSun" panose="02010600030101010101" pitchFamily="2" charset="-122"/>
              </a:defRPr>
            </a:lvl8pPr>
            <a:lvl9pPr marL="38862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285750" algn="l"/>
                <a:tab pos="733425" algn="l"/>
                <a:tab pos="1182688" algn="l"/>
                <a:tab pos="1631950" algn="l"/>
                <a:tab pos="2081213" algn="l"/>
                <a:tab pos="2530475" algn="l"/>
                <a:tab pos="2979738" algn="l"/>
                <a:tab pos="3429000" algn="l"/>
                <a:tab pos="3878263" algn="l"/>
                <a:tab pos="4327525" algn="l"/>
                <a:tab pos="4776788" algn="l"/>
                <a:tab pos="5226050" algn="l"/>
                <a:tab pos="5675313" algn="l"/>
                <a:tab pos="6124575" algn="l"/>
                <a:tab pos="6573838" algn="l"/>
                <a:tab pos="7023100" algn="l"/>
                <a:tab pos="7472363" algn="l"/>
                <a:tab pos="7921625" algn="l"/>
                <a:tab pos="8370888" algn="l"/>
                <a:tab pos="8820150" algn="l"/>
                <a:tab pos="9269413" algn="l"/>
              </a:tabLst>
              <a:defRPr>
                <a:solidFill>
                  <a:schemeClr val="bg1"/>
                </a:solidFill>
                <a:latin typeface="Arial" panose="020B0604020202020204" pitchFamily="34" charset="0"/>
                <a:ea typeface="SimSun" panose="02010600030101010101" pitchFamily="2" charset="-122"/>
              </a:defRPr>
            </a:lvl9pPr>
          </a:lstStyle>
          <a:p>
            <a:pPr marL="3175" indent="0">
              <a:lnSpc>
                <a:spcPct val="100000"/>
              </a:lnSpc>
              <a:spcBef>
                <a:spcPts val="1750"/>
              </a:spcBef>
              <a:buClrTx/>
            </a:pPr>
            <a:r>
              <a:rPr lang="cs-CZ" altLang="pl-PL" sz="1600" dirty="0" smtClean="0">
                <a:solidFill>
                  <a:schemeClr val="tx1"/>
                </a:solidFill>
                <a:latin typeface="Trebuchet MS" panose="020B0703020202090204" pitchFamily="34" charset="0"/>
              </a:rPr>
              <a:t> </a:t>
            </a:r>
            <a:endParaRPr lang="cs-CZ" altLang="pl-PL" sz="1600" dirty="0">
              <a:solidFill>
                <a:schemeClr val="tx1"/>
              </a:solidFill>
              <a:latin typeface="Trebuchet MS" panose="020B0703020202090204" pitchFamily="34" charset="0"/>
            </a:endParaRPr>
          </a:p>
        </p:txBody>
      </p:sp>
      <p:sp>
        <p:nvSpPr>
          <p:cNvPr id="3" name="pole tekstowe 2">
            <a:extLst>
              <a:ext uri="{FF2B5EF4-FFF2-40B4-BE49-F238E27FC236}">
                <a16:creationId xmlns:a16="http://schemas.microsoft.com/office/drawing/2014/main" xmlns="" id="{C977F46B-E486-B04A-8EB4-CADD83D74F3C}"/>
              </a:ext>
            </a:extLst>
          </p:cNvPr>
          <p:cNvSpPr txBox="1"/>
          <p:nvPr/>
        </p:nvSpPr>
        <p:spPr>
          <a:xfrm>
            <a:off x="4211644" y="212783"/>
            <a:ext cx="3798730" cy="400110"/>
          </a:xfrm>
          <a:prstGeom prst="rect">
            <a:avLst/>
          </a:prstGeom>
          <a:noFill/>
        </p:spPr>
        <p:txBody>
          <a:bodyPr wrap="square" rtlCol="0">
            <a:spAutoFit/>
          </a:bodyPr>
          <a:lstStyle/>
          <a:p>
            <a:r>
              <a:rPr lang="cs-CZ" sz="2000" b="1" dirty="0" smtClean="0"/>
              <a:t>„Zajímavé“ transakce a DPH </a:t>
            </a:r>
            <a:endParaRPr lang="cs-CZ" sz="2000" b="1" dirty="0"/>
          </a:p>
        </p:txBody>
      </p:sp>
      <p:sp>
        <p:nvSpPr>
          <p:cNvPr id="2" name="Zaokrąglony prostokąt 1">
            <a:extLst>
              <a:ext uri="{FF2B5EF4-FFF2-40B4-BE49-F238E27FC236}">
                <a16:creationId xmlns:a16="http://schemas.microsoft.com/office/drawing/2014/main" xmlns="" id="{6031B52D-C659-A944-896A-497D88FE4514}"/>
              </a:ext>
            </a:extLst>
          </p:cNvPr>
          <p:cNvSpPr/>
          <p:nvPr/>
        </p:nvSpPr>
        <p:spPr>
          <a:xfrm>
            <a:off x="2063751" y="1508167"/>
            <a:ext cx="1194047" cy="103315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1600" dirty="0"/>
          </a:p>
        </p:txBody>
      </p:sp>
      <p:sp>
        <p:nvSpPr>
          <p:cNvPr id="4" name="pole tekstowe 3">
            <a:extLst>
              <a:ext uri="{FF2B5EF4-FFF2-40B4-BE49-F238E27FC236}">
                <a16:creationId xmlns:a16="http://schemas.microsoft.com/office/drawing/2014/main" xmlns="" id="{3FF84587-9699-C940-9978-1BB4E51C18E1}"/>
              </a:ext>
            </a:extLst>
          </p:cNvPr>
          <p:cNvSpPr txBox="1"/>
          <p:nvPr/>
        </p:nvSpPr>
        <p:spPr>
          <a:xfrm>
            <a:off x="2284021" y="1824223"/>
            <a:ext cx="736271" cy="338554"/>
          </a:xfrm>
          <a:prstGeom prst="rect">
            <a:avLst/>
          </a:prstGeom>
          <a:noFill/>
        </p:spPr>
        <p:txBody>
          <a:bodyPr wrap="square" rtlCol="0">
            <a:spAutoFit/>
          </a:bodyPr>
          <a:lstStyle/>
          <a:p>
            <a:r>
              <a:rPr lang="cs-CZ" sz="1600" dirty="0" smtClean="0"/>
              <a:t>Káva </a:t>
            </a:r>
            <a:endParaRPr lang="cs-CZ" sz="1600" dirty="0"/>
          </a:p>
        </p:txBody>
      </p:sp>
      <p:sp>
        <p:nvSpPr>
          <p:cNvPr id="6" name="Zaokrąglony prostokąt 5">
            <a:extLst>
              <a:ext uri="{FF2B5EF4-FFF2-40B4-BE49-F238E27FC236}">
                <a16:creationId xmlns:a16="http://schemas.microsoft.com/office/drawing/2014/main" xmlns="" id="{56F46F8F-BCBF-6A41-B561-8B3A64EB6EC5}"/>
              </a:ext>
            </a:extLst>
          </p:cNvPr>
          <p:cNvSpPr/>
          <p:nvPr/>
        </p:nvSpPr>
        <p:spPr>
          <a:xfrm>
            <a:off x="2063751" y="2764973"/>
            <a:ext cx="1194047" cy="103315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1600" dirty="0"/>
          </a:p>
        </p:txBody>
      </p:sp>
      <p:sp>
        <p:nvSpPr>
          <p:cNvPr id="7" name="pole tekstowe 6">
            <a:extLst>
              <a:ext uri="{FF2B5EF4-FFF2-40B4-BE49-F238E27FC236}">
                <a16:creationId xmlns:a16="http://schemas.microsoft.com/office/drawing/2014/main" xmlns="" id="{C5A76FF7-080C-AC4F-BB42-65BC6718360F}"/>
              </a:ext>
            </a:extLst>
          </p:cNvPr>
          <p:cNvSpPr txBox="1"/>
          <p:nvPr/>
        </p:nvSpPr>
        <p:spPr>
          <a:xfrm>
            <a:off x="2284021" y="3081029"/>
            <a:ext cx="736271" cy="338554"/>
          </a:xfrm>
          <a:prstGeom prst="rect">
            <a:avLst/>
          </a:prstGeom>
          <a:noFill/>
        </p:spPr>
        <p:txBody>
          <a:bodyPr wrap="square" rtlCol="0">
            <a:spAutoFit/>
          </a:bodyPr>
          <a:lstStyle/>
          <a:p>
            <a:r>
              <a:rPr lang="cs-CZ" sz="1600" dirty="0" smtClean="0"/>
              <a:t>Folie</a:t>
            </a:r>
            <a:endParaRPr lang="cs-CZ" sz="1600" dirty="0"/>
          </a:p>
        </p:txBody>
      </p:sp>
      <p:sp>
        <p:nvSpPr>
          <p:cNvPr id="8" name="Zaokrąglony prostokąt 7">
            <a:extLst>
              <a:ext uri="{FF2B5EF4-FFF2-40B4-BE49-F238E27FC236}">
                <a16:creationId xmlns:a16="http://schemas.microsoft.com/office/drawing/2014/main" xmlns="" id="{0663A376-3C46-B84B-9AE4-64EADAD2436B}"/>
              </a:ext>
            </a:extLst>
          </p:cNvPr>
          <p:cNvSpPr/>
          <p:nvPr/>
        </p:nvSpPr>
        <p:spPr>
          <a:xfrm>
            <a:off x="3502645" y="2801123"/>
            <a:ext cx="1194047" cy="103315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1600" dirty="0"/>
          </a:p>
        </p:txBody>
      </p:sp>
      <p:sp>
        <p:nvSpPr>
          <p:cNvPr id="9" name="pole tekstowe 8">
            <a:extLst>
              <a:ext uri="{FF2B5EF4-FFF2-40B4-BE49-F238E27FC236}">
                <a16:creationId xmlns:a16="http://schemas.microsoft.com/office/drawing/2014/main" xmlns="" id="{DB62F20A-DCC3-9146-AE8A-EF52ECFF892B}"/>
              </a:ext>
            </a:extLst>
          </p:cNvPr>
          <p:cNvSpPr txBox="1"/>
          <p:nvPr/>
        </p:nvSpPr>
        <p:spPr>
          <a:xfrm>
            <a:off x="3722915" y="3117179"/>
            <a:ext cx="736271" cy="338554"/>
          </a:xfrm>
          <a:prstGeom prst="rect">
            <a:avLst/>
          </a:prstGeom>
          <a:noFill/>
        </p:spPr>
        <p:txBody>
          <a:bodyPr wrap="square" rtlCol="0">
            <a:spAutoFit/>
          </a:bodyPr>
          <a:lstStyle/>
          <a:p>
            <a:r>
              <a:rPr lang="cs-CZ" sz="1600" dirty="0" smtClean="0"/>
              <a:t>Sůl </a:t>
            </a:r>
            <a:endParaRPr lang="cs-CZ" sz="1600" dirty="0"/>
          </a:p>
        </p:txBody>
      </p:sp>
      <p:sp>
        <p:nvSpPr>
          <p:cNvPr id="10" name="Zaokrąglony prostokąt 9">
            <a:extLst>
              <a:ext uri="{FF2B5EF4-FFF2-40B4-BE49-F238E27FC236}">
                <a16:creationId xmlns:a16="http://schemas.microsoft.com/office/drawing/2014/main" xmlns="" id="{2F6777DC-5022-5745-9A28-347019962EBB}"/>
              </a:ext>
            </a:extLst>
          </p:cNvPr>
          <p:cNvSpPr/>
          <p:nvPr/>
        </p:nvSpPr>
        <p:spPr>
          <a:xfrm>
            <a:off x="3502645" y="1570883"/>
            <a:ext cx="1194047" cy="103315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1600" dirty="0"/>
          </a:p>
        </p:txBody>
      </p:sp>
      <p:sp>
        <p:nvSpPr>
          <p:cNvPr id="11" name="pole tekstowe 10">
            <a:extLst>
              <a:ext uri="{FF2B5EF4-FFF2-40B4-BE49-F238E27FC236}">
                <a16:creationId xmlns:a16="http://schemas.microsoft.com/office/drawing/2014/main" xmlns="" id="{16D64BF8-F45A-4A47-83D4-1A0595C831DB}"/>
              </a:ext>
            </a:extLst>
          </p:cNvPr>
          <p:cNvSpPr txBox="1"/>
          <p:nvPr/>
        </p:nvSpPr>
        <p:spPr>
          <a:xfrm>
            <a:off x="3591791" y="1886940"/>
            <a:ext cx="1007920" cy="338554"/>
          </a:xfrm>
          <a:prstGeom prst="rect">
            <a:avLst/>
          </a:prstGeom>
          <a:noFill/>
        </p:spPr>
        <p:txBody>
          <a:bodyPr wrap="square" rtlCol="0">
            <a:spAutoFit/>
          </a:bodyPr>
          <a:lstStyle/>
          <a:p>
            <a:r>
              <a:rPr lang="cs-CZ" sz="1600" dirty="0" smtClean="0"/>
              <a:t>Karton</a:t>
            </a:r>
            <a:endParaRPr lang="cs-CZ" sz="1600" dirty="0"/>
          </a:p>
        </p:txBody>
      </p:sp>
      <p:cxnSp>
        <p:nvCxnSpPr>
          <p:cNvPr id="12" name="Łącznik prosty 11">
            <a:extLst>
              <a:ext uri="{FF2B5EF4-FFF2-40B4-BE49-F238E27FC236}">
                <a16:creationId xmlns:a16="http://schemas.microsoft.com/office/drawing/2014/main" xmlns="" id="{E05332B8-D5AC-6341-8A0D-F091D2E6B283}"/>
              </a:ext>
            </a:extLst>
          </p:cNvPr>
          <p:cNvCxnSpPr>
            <a:cxnSpLocks/>
          </p:cNvCxnSpPr>
          <p:nvPr/>
        </p:nvCxnSpPr>
        <p:spPr>
          <a:xfrm flipV="1">
            <a:off x="2046515" y="4001985"/>
            <a:ext cx="7718961" cy="1"/>
          </a:xfrm>
          <a:prstGeom prst="line">
            <a:avLst/>
          </a:prstGeom>
        </p:spPr>
        <p:style>
          <a:lnRef idx="1">
            <a:schemeClr val="accent1"/>
          </a:lnRef>
          <a:fillRef idx="0">
            <a:schemeClr val="accent1"/>
          </a:fillRef>
          <a:effectRef idx="0">
            <a:schemeClr val="accent1"/>
          </a:effectRef>
          <a:fontRef idx="minor">
            <a:schemeClr val="tx1"/>
          </a:fontRef>
        </p:style>
      </p:cxnSp>
      <p:sp>
        <p:nvSpPr>
          <p:cNvPr id="15" name="Zaokrąglony prostokąt 14">
            <a:extLst>
              <a:ext uri="{FF2B5EF4-FFF2-40B4-BE49-F238E27FC236}">
                <a16:creationId xmlns:a16="http://schemas.microsoft.com/office/drawing/2014/main" xmlns="" id="{B85D73D4-B293-2540-82A0-85AF63EDD0C1}"/>
              </a:ext>
            </a:extLst>
          </p:cNvPr>
          <p:cNvSpPr/>
          <p:nvPr/>
        </p:nvSpPr>
        <p:spPr>
          <a:xfrm>
            <a:off x="2111252" y="4170838"/>
            <a:ext cx="1194047" cy="103315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1600" dirty="0"/>
          </a:p>
        </p:txBody>
      </p:sp>
      <p:sp>
        <p:nvSpPr>
          <p:cNvPr id="16" name="pole tekstowe 15">
            <a:extLst>
              <a:ext uri="{FF2B5EF4-FFF2-40B4-BE49-F238E27FC236}">
                <a16:creationId xmlns:a16="http://schemas.microsoft.com/office/drawing/2014/main" xmlns="" id="{6825C5A7-931A-294F-A314-0E321324EAAD}"/>
              </a:ext>
            </a:extLst>
          </p:cNvPr>
          <p:cNvSpPr txBox="1"/>
          <p:nvPr/>
        </p:nvSpPr>
        <p:spPr>
          <a:xfrm>
            <a:off x="2292637" y="4383012"/>
            <a:ext cx="936876" cy="584775"/>
          </a:xfrm>
          <a:prstGeom prst="rect">
            <a:avLst/>
          </a:prstGeom>
          <a:noFill/>
        </p:spPr>
        <p:txBody>
          <a:bodyPr wrap="square" rtlCol="0">
            <a:spAutoFit/>
          </a:bodyPr>
          <a:lstStyle/>
          <a:p>
            <a:r>
              <a:rPr lang="cs-CZ" sz="1600" dirty="0" smtClean="0"/>
              <a:t>Kapalná paliva</a:t>
            </a:r>
            <a:endParaRPr lang="cs-CZ" sz="1600" dirty="0"/>
          </a:p>
        </p:txBody>
      </p:sp>
      <p:sp>
        <p:nvSpPr>
          <p:cNvPr id="17" name="Zaokrąglony prostokąt 16">
            <a:extLst>
              <a:ext uri="{FF2B5EF4-FFF2-40B4-BE49-F238E27FC236}">
                <a16:creationId xmlns:a16="http://schemas.microsoft.com/office/drawing/2014/main" xmlns="" id="{6D30E016-457E-B24E-A2DF-E8396984ABB9}"/>
              </a:ext>
            </a:extLst>
          </p:cNvPr>
          <p:cNvSpPr/>
          <p:nvPr/>
        </p:nvSpPr>
        <p:spPr>
          <a:xfrm>
            <a:off x="3502645" y="4220844"/>
            <a:ext cx="1194047" cy="103315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1600" dirty="0"/>
          </a:p>
        </p:txBody>
      </p:sp>
      <p:sp>
        <p:nvSpPr>
          <p:cNvPr id="18" name="pole tekstowe 17">
            <a:extLst>
              <a:ext uri="{FF2B5EF4-FFF2-40B4-BE49-F238E27FC236}">
                <a16:creationId xmlns:a16="http://schemas.microsoft.com/office/drawing/2014/main" xmlns="" id="{337A6136-4F61-F543-8E16-6D023DAEDFB6}"/>
              </a:ext>
            </a:extLst>
          </p:cNvPr>
          <p:cNvSpPr txBox="1"/>
          <p:nvPr/>
        </p:nvSpPr>
        <p:spPr>
          <a:xfrm>
            <a:off x="3722914" y="4536900"/>
            <a:ext cx="831274" cy="584775"/>
          </a:xfrm>
          <a:prstGeom prst="rect">
            <a:avLst/>
          </a:prstGeom>
          <a:noFill/>
        </p:spPr>
        <p:txBody>
          <a:bodyPr wrap="square" rtlCol="0">
            <a:spAutoFit/>
          </a:bodyPr>
          <a:lstStyle/>
          <a:p>
            <a:r>
              <a:rPr lang="cs-CZ" sz="1600" dirty="0" smtClean="0"/>
              <a:t>Kovový odpad</a:t>
            </a:r>
            <a:endParaRPr lang="cs-CZ" sz="1600" dirty="0"/>
          </a:p>
        </p:txBody>
      </p:sp>
      <p:sp>
        <p:nvSpPr>
          <p:cNvPr id="19" name="Zaokrąglony prostokąt 18">
            <a:extLst>
              <a:ext uri="{FF2B5EF4-FFF2-40B4-BE49-F238E27FC236}">
                <a16:creationId xmlns:a16="http://schemas.microsoft.com/office/drawing/2014/main" xmlns="" id="{91F871E4-B43B-E946-8184-DF1E5EDF83E4}"/>
              </a:ext>
            </a:extLst>
          </p:cNvPr>
          <p:cNvSpPr/>
          <p:nvPr/>
        </p:nvSpPr>
        <p:spPr>
          <a:xfrm>
            <a:off x="4952588" y="4220844"/>
            <a:ext cx="1194047" cy="103315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1600" dirty="0"/>
          </a:p>
        </p:txBody>
      </p:sp>
      <p:sp>
        <p:nvSpPr>
          <p:cNvPr id="20" name="pole tekstowe 19">
            <a:extLst>
              <a:ext uri="{FF2B5EF4-FFF2-40B4-BE49-F238E27FC236}">
                <a16:creationId xmlns:a16="http://schemas.microsoft.com/office/drawing/2014/main" xmlns="" id="{4F208C4A-1395-1D42-926F-03235F82ED24}"/>
              </a:ext>
            </a:extLst>
          </p:cNvPr>
          <p:cNvSpPr txBox="1"/>
          <p:nvPr/>
        </p:nvSpPr>
        <p:spPr>
          <a:xfrm>
            <a:off x="4952588" y="4536901"/>
            <a:ext cx="1307439" cy="338554"/>
          </a:xfrm>
          <a:prstGeom prst="rect">
            <a:avLst/>
          </a:prstGeom>
          <a:noFill/>
        </p:spPr>
        <p:txBody>
          <a:bodyPr wrap="square" rtlCol="0">
            <a:spAutoFit/>
          </a:bodyPr>
          <a:lstStyle/>
          <a:p>
            <a:r>
              <a:rPr lang="cs-CZ" sz="1600" dirty="0" smtClean="0"/>
              <a:t>Elektronika </a:t>
            </a:r>
            <a:endParaRPr lang="cs-CZ" sz="1600" dirty="0"/>
          </a:p>
        </p:txBody>
      </p:sp>
      <p:sp>
        <p:nvSpPr>
          <p:cNvPr id="21" name="Zaokrąglony prostokąt 20">
            <a:extLst>
              <a:ext uri="{FF2B5EF4-FFF2-40B4-BE49-F238E27FC236}">
                <a16:creationId xmlns:a16="http://schemas.microsoft.com/office/drawing/2014/main" xmlns="" id="{7D6FE29E-441C-8740-8ECA-FB4F94AE09F2}"/>
              </a:ext>
            </a:extLst>
          </p:cNvPr>
          <p:cNvSpPr/>
          <p:nvPr/>
        </p:nvSpPr>
        <p:spPr>
          <a:xfrm>
            <a:off x="6402531" y="4235224"/>
            <a:ext cx="1194047" cy="103315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1600" dirty="0"/>
          </a:p>
        </p:txBody>
      </p:sp>
      <p:sp>
        <p:nvSpPr>
          <p:cNvPr id="22" name="pole tekstowe 21">
            <a:extLst>
              <a:ext uri="{FF2B5EF4-FFF2-40B4-BE49-F238E27FC236}">
                <a16:creationId xmlns:a16="http://schemas.microsoft.com/office/drawing/2014/main" xmlns="" id="{DF83EA95-E08D-3341-AF0F-56B0751686B2}"/>
              </a:ext>
            </a:extLst>
          </p:cNvPr>
          <p:cNvSpPr txBox="1"/>
          <p:nvPr/>
        </p:nvSpPr>
        <p:spPr>
          <a:xfrm>
            <a:off x="6622800" y="4551281"/>
            <a:ext cx="831274" cy="338554"/>
          </a:xfrm>
          <a:prstGeom prst="rect">
            <a:avLst/>
          </a:prstGeom>
          <a:noFill/>
        </p:spPr>
        <p:txBody>
          <a:bodyPr wrap="square" rtlCol="0">
            <a:spAutoFit/>
          </a:bodyPr>
          <a:lstStyle/>
          <a:p>
            <a:r>
              <a:rPr lang="cs-CZ" sz="1600" dirty="0" smtClean="0"/>
              <a:t>Uhlí </a:t>
            </a:r>
            <a:endParaRPr lang="cs-CZ" sz="1600" dirty="0"/>
          </a:p>
        </p:txBody>
      </p:sp>
      <p:sp>
        <p:nvSpPr>
          <p:cNvPr id="23" name="Zaokrąglony prostokąt 22">
            <a:extLst>
              <a:ext uri="{FF2B5EF4-FFF2-40B4-BE49-F238E27FC236}">
                <a16:creationId xmlns:a16="http://schemas.microsoft.com/office/drawing/2014/main" xmlns="" id="{68EF2C70-E1D0-C343-B062-AC77D0A4C246}"/>
              </a:ext>
            </a:extLst>
          </p:cNvPr>
          <p:cNvSpPr/>
          <p:nvPr/>
        </p:nvSpPr>
        <p:spPr>
          <a:xfrm>
            <a:off x="7869710" y="4220844"/>
            <a:ext cx="1194047" cy="103315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1600" dirty="0"/>
          </a:p>
        </p:txBody>
      </p:sp>
      <p:sp>
        <p:nvSpPr>
          <p:cNvPr id="24" name="pole tekstowe 23">
            <a:extLst>
              <a:ext uri="{FF2B5EF4-FFF2-40B4-BE49-F238E27FC236}">
                <a16:creationId xmlns:a16="http://schemas.microsoft.com/office/drawing/2014/main" xmlns="" id="{04FFADC1-78EA-8444-984B-97A475EA3317}"/>
              </a:ext>
            </a:extLst>
          </p:cNvPr>
          <p:cNvSpPr txBox="1"/>
          <p:nvPr/>
        </p:nvSpPr>
        <p:spPr>
          <a:xfrm>
            <a:off x="7988135" y="4428633"/>
            <a:ext cx="1189015" cy="584775"/>
          </a:xfrm>
          <a:prstGeom prst="rect">
            <a:avLst/>
          </a:prstGeom>
          <a:noFill/>
        </p:spPr>
        <p:txBody>
          <a:bodyPr wrap="square" rtlCol="0">
            <a:spAutoFit/>
          </a:bodyPr>
          <a:lstStyle/>
          <a:p>
            <a:r>
              <a:rPr lang="cs-CZ" sz="1600" dirty="0" smtClean="0"/>
              <a:t>Drahé kovy</a:t>
            </a:r>
            <a:endParaRPr lang="cs-CZ" sz="1600" dirty="0"/>
          </a:p>
        </p:txBody>
      </p:sp>
      <p:sp>
        <p:nvSpPr>
          <p:cNvPr id="25" name="Zaokrąglony prostokąt 24">
            <a:extLst>
              <a:ext uri="{FF2B5EF4-FFF2-40B4-BE49-F238E27FC236}">
                <a16:creationId xmlns:a16="http://schemas.microsoft.com/office/drawing/2014/main" xmlns="" id="{21BEB328-5838-EC41-B6E8-3B262D5CBBC6}"/>
              </a:ext>
            </a:extLst>
          </p:cNvPr>
          <p:cNvSpPr/>
          <p:nvPr/>
        </p:nvSpPr>
        <p:spPr>
          <a:xfrm>
            <a:off x="4916962" y="1570883"/>
            <a:ext cx="1194047" cy="103315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1600" dirty="0"/>
          </a:p>
        </p:txBody>
      </p:sp>
      <p:sp>
        <p:nvSpPr>
          <p:cNvPr id="26" name="pole tekstowe 25">
            <a:extLst>
              <a:ext uri="{FF2B5EF4-FFF2-40B4-BE49-F238E27FC236}">
                <a16:creationId xmlns:a16="http://schemas.microsoft.com/office/drawing/2014/main" xmlns="" id="{D37B2C36-EEF1-204B-BB57-CC0C1344528E}"/>
              </a:ext>
            </a:extLst>
          </p:cNvPr>
          <p:cNvSpPr txBox="1"/>
          <p:nvPr/>
        </p:nvSpPr>
        <p:spPr>
          <a:xfrm>
            <a:off x="5003345" y="1784773"/>
            <a:ext cx="1107664" cy="584775"/>
          </a:xfrm>
          <a:prstGeom prst="rect">
            <a:avLst/>
          </a:prstGeom>
          <a:noFill/>
        </p:spPr>
        <p:txBody>
          <a:bodyPr wrap="square" rtlCol="0">
            <a:spAutoFit/>
          </a:bodyPr>
          <a:lstStyle/>
          <a:p>
            <a:r>
              <a:rPr lang="cs-CZ" sz="1600" dirty="0" smtClean="0"/>
              <a:t>Umělecká díla</a:t>
            </a:r>
            <a:endParaRPr lang="cs-CZ" sz="1600" dirty="0"/>
          </a:p>
        </p:txBody>
      </p:sp>
      <p:sp>
        <p:nvSpPr>
          <p:cNvPr id="27" name="Zaokrąglony prostokąt 26">
            <a:extLst>
              <a:ext uri="{FF2B5EF4-FFF2-40B4-BE49-F238E27FC236}">
                <a16:creationId xmlns:a16="http://schemas.microsoft.com/office/drawing/2014/main" xmlns="" id="{47A90C71-8090-4045-9B15-E12CBDF48415}"/>
              </a:ext>
            </a:extLst>
          </p:cNvPr>
          <p:cNvSpPr/>
          <p:nvPr/>
        </p:nvSpPr>
        <p:spPr>
          <a:xfrm>
            <a:off x="4952588" y="2764973"/>
            <a:ext cx="1194047" cy="103315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1600" dirty="0"/>
          </a:p>
        </p:txBody>
      </p:sp>
      <p:sp>
        <p:nvSpPr>
          <p:cNvPr id="28" name="pole tekstowe 27">
            <a:extLst>
              <a:ext uri="{FF2B5EF4-FFF2-40B4-BE49-F238E27FC236}">
                <a16:creationId xmlns:a16="http://schemas.microsoft.com/office/drawing/2014/main" xmlns="" id="{7FC7FC80-88C9-664E-92CD-E11AE2B07DE4}"/>
              </a:ext>
            </a:extLst>
          </p:cNvPr>
          <p:cNvSpPr txBox="1"/>
          <p:nvPr/>
        </p:nvSpPr>
        <p:spPr>
          <a:xfrm>
            <a:off x="4972420" y="2912095"/>
            <a:ext cx="1469986" cy="830997"/>
          </a:xfrm>
          <a:prstGeom prst="rect">
            <a:avLst/>
          </a:prstGeom>
          <a:noFill/>
        </p:spPr>
        <p:txBody>
          <a:bodyPr wrap="square" rtlCol="0">
            <a:spAutoFit/>
          </a:bodyPr>
          <a:lstStyle/>
          <a:p>
            <a:r>
              <a:rPr lang="cs-CZ" sz="1600" dirty="0" smtClean="0"/>
              <a:t>Kódy / počítačové hry</a:t>
            </a:r>
            <a:endParaRPr lang="cs-CZ" sz="1600" dirty="0"/>
          </a:p>
        </p:txBody>
      </p:sp>
      <p:sp>
        <p:nvSpPr>
          <p:cNvPr id="14" name="Strzałka w prawo 13">
            <a:extLst>
              <a:ext uri="{FF2B5EF4-FFF2-40B4-BE49-F238E27FC236}">
                <a16:creationId xmlns:a16="http://schemas.microsoft.com/office/drawing/2014/main" xmlns="" id="{F959BD93-3648-8842-99B8-711A8317C017}"/>
              </a:ext>
            </a:extLst>
          </p:cNvPr>
          <p:cNvSpPr/>
          <p:nvPr/>
        </p:nvSpPr>
        <p:spPr>
          <a:xfrm>
            <a:off x="6718133" y="2044930"/>
            <a:ext cx="3312187" cy="1230240"/>
          </a:xfrm>
          <a:prstGeom prst="rightArrow">
            <a:avLst/>
          </a:prstGeom>
          <a:solidFill>
            <a:srgbClr val="FF0000">
              <a:alpha val="5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1600" dirty="0"/>
          </a:p>
        </p:txBody>
      </p:sp>
      <p:sp>
        <p:nvSpPr>
          <p:cNvPr id="29" name="pole tekstowe 28">
            <a:extLst>
              <a:ext uri="{FF2B5EF4-FFF2-40B4-BE49-F238E27FC236}">
                <a16:creationId xmlns:a16="http://schemas.microsoft.com/office/drawing/2014/main" xmlns="" id="{95171FF7-58A4-D34E-9F0E-83F8CEC1194D}"/>
              </a:ext>
            </a:extLst>
          </p:cNvPr>
          <p:cNvSpPr txBox="1"/>
          <p:nvPr/>
        </p:nvSpPr>
        <p:spPr>
          <a:xfrm>
            <a:off x="6718133" y="1152126"/>
            <a:ext cx="3312187" cy="830997"/>
          </a:xfrm>
          <a:prstGeom prst="rect">
            <a:avLst/>
          </a:prstGeom>
          <a:noFill/>
        </p:spPr>
        <p:txBody>
          <a:bodyPr wrap="square" rtlCol="0">
            <a:spAutoFit/>
          </a:bodyPr>
          <a:lstStyle/>
          <a:p>
            <a:r>
              <a:rPr lang="cs-CZ" sz="1600" i="1" dirty="0" smtClean="0">
                <a:solidFill>
                  <a:srgbClr val="FF0000"/>
                </a:solidFill>
              </a:rPr>
              <a:t>Má smysl definovat další hospodářská odvětví vystavená podvodům s DPH???</a:t>
            </a:r>
            <a:endParaRPr lang="cs-CZ" sz="1600" i="1" dirty="0">
              <a:solidFill>
                <a:srgbClr val="FF0000"/>
              </a:solidFill>
            </a:endParaRPr>
          </a:p>
        </p:txBody>
      </p:sp>
      <p:sp>
        <p:nvSpPr>
          <p:cNvPr id="31" name="pole tekstowe 30">
            <a:extLst>
              <a:ext uri="{FF2B5EF4-FFF2-40B4-BE49-F238E27FC236}">
                <a16:creationId xmlns:a16="http://schemas.microsoft.com/office/drawing/2014/main" xmlns="" id="{17BBD103-7B1B-0E43-B313-C1C38D422C82}"/>
              </a:ext>
            </a:extLst>
          </p:cNvPr>
          <p:cNvSpPr txBox="1"/>
          <p:nvPr/>
        </p:nvSpPr>
        <p:spPr>
          <a:xfrm>
            <a:off x="2246042" y="5327752"/>
            <a:ext cx="4376759" cy="584775"/>
          </a:xfrm>
          <a:prstGeom prst="rect">
            <a:avLst/>
          </a:prstGeom>
          <a:noFill/>
        </p:spPr>
        <p:txBody>
          <a:bodyPr wrap="square" rtlCol="0">
            <a:spAutoFit/>
          </a:bodyPr>
          <a:lstStyle/>
          <a:p>
            <a:r>
              <a:rPr lang="cs-CZ" sz="1600" i="1" dirty="0" smtClean="0">
                <a:solidFill>
                  <a:srgbClr val="FF0000"/>
                </a:solidFill>
              </a:rPr>
              <a:t>„Definovaná“ hospodářská odvětví, v nichž dochází k podvodům s DPH???</a:t>
            </a:r>
            <a:endParaRPr lang="cs-CZ" sz="1600" i="1" dirty="0">
              <a:solidFill>
                <a:srgbClr val="FF0000"/>
              </a:solidFill>
            </a:endParaRPr>
          </a:p>
        </p:txBody>
      </p:sp>
      <p:sp>
        <p:nvSpPr>
          <p:cNvPr id="32" name="pole tekstowe 31">
            <a:extLst>
              <a:ext uri="{FF2B5EF4-FFF2-40B4-BE49-F238E27FC236}">
                <a16:creationId xmlns:a16="http://schemas.microsoft.com/office/drawing/2014/main" xmlns="" id="{D7BBF278-88E1-A743-976B-4BFD82AA5C3B}"/>
              </a:ext>
            </a:extLst>
          </p:cNvPr>
          <p:cNvSpPr txBox="1"/>
          <p:nvPr/>
        </p:nvSpPr>
        <p:spPr>
          <a:xfrm>
            <a:off x="2411330" y="933268"/>
            <a:ext cx="4376759" cy="584775"/>
          </a:xfrm>
          <a:prstGeom prst="rect">
            <a:avLst/>
          </a:prstGeom>
          <a:noFill/>
        </p:spPr>
        <p:txBody>
          <a:bodyPr wrap="square" rtlCol="0">
            <a:spAutoFit/>
          </a:bodyPr>
          <a:lstStyle/>
          <a:p>
            <a:r>
              <a:rPr lang="cs-CZ" sz="1600" i="1" dirty="0" smtClean="0">
                <a:solidFill>
                  <a:srgbClr val="FF0000"/>
                </a:solidFill>
              </a:rPr>
              <a:t>„Nová“ hospodářská odvětví, v nichž dochází k podvodům s DPH???</a:t>
            </a:r>
            <a:endParaRPr lang="cs-CZ" sz="1600" i="1" dirty="0">
              <a:solidFill>
                <a:srgbClr val="FF0000"/>
              </a:solidFill>
            </a:endParaRPr>
          </a:p>
        </p:txBody>
      </p:sp>
    </p:spTree>
    <p:extLst>
      <p:ext uri="{BB962C8B-B14F-4D97-AF65-F5344CB8AC3E}">
        <p14:creationId xmlns:p14="http://schemas.microsoft.com/office/powerpoint/2010/main" val="974788827"/>
      </p:ext>
    </p:extLst>
  </p:cSld>
  <p:clrMapOvr>
    <a:masterClrMapping/>
  </p:clrMapOvr>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ext Box 1">
            <a:extLst>
              <a:ext uri="{FF2B5EF4-FFF2-40B4-BE49-F238E27FC236}">
                <a16:creationId xmlns:a16="http://schemas.microsoft.com/office/drawing/2014/main" xmlns="" id="{4AA1D794-5DB9-DE4B-B728-9D20F438EFEE}"/>
              </a:ext>
            </a:extLst>
          </p:cNvPr>
          <p:cNvSpPr txBox="1">
            <a:spLocks noChangeArrowheads="1"/>
          </p:cNvSpPr>
          <p:nvPr/>
        </p:nvSpPr>
        <p:spPr bwMode="auto">
          <a:xfrm>
            <a:off x="635431" y="957738"/>
            <a:ext cx="9723464" cy="36621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360" tIns="44280" rIns="90360" bIns="44280"/>
          <a:lstStyle>
            <a:lvl1pPr marL="285750" indent="-282575">
              <a:lnSpc>
                <a:spcPct val="93000"/>
              </a:lnSpc>
              <a:buClr>
                <a:srgbClr val="000000"/>
              </a:buClr>
              <a:buSzPct val="100000"/>
              <a:buFont typeface="Times New Roman" panose="02020603050405020304" pitchFamily="18" charset="0"/>
              <a:tabLst>
                <a:tab pos="285750" algn="l"/>
                <a:tab pos="733425" algn="l"/>
                <a:tab pos="1182688" algn="l"/>
                <a:tab pos="1631950" algn="l"/>
                <a:tab pos="2081213" algn="l"/>
                <a:tab pos="2530475" algn="l"/>
                <a:tab pos="2979738" algn="l"/>
                <a:tab pos="3429000" algn="l"/>
                <a:tab pos="3878263" algn="l"/>
                <a:tab pos="4327525" algn="l"/>
                <a:tab pos="4776788" algn="l"/>
                <a:tab pos="5226050" algn="l"/>
                <a:tab pos="5675313" algn="l"/>
                <a:tab pos="6124575" algn="l"/>
                <a:tab pos="6573838" algn="l"/>
                <a:tab pos="7023100" algn="l"/>
                <a:tab pos="7472363" algn="l"/>
                <a:tab pos="7921625" algn="l"/>
                <a:tab pos="8370888" algn="l"/>
                <a:tab pos="8820150" algn="l"/>
                <a:tab pos="9269413" algn="l"/>
              </a:tabLst>
              <a:defRPr>
                <a:solidFill>
                  <a:schemeClr val="bg1"/>
                </a:solidFill>
                <a:latin typeface="Arial" panose="020B0604020202020204" pitchFamily="34" charset="0"/>
                <a:ea typeface="SimSun" panose="02010600030101010101" pitchFamily="2" charset="-122"/>
              </a:defRPr>
            </a:lvl1pPr>
            <a:lvl2pPr>
              <a:lnSpc>
                <a:spcPct val="93000"/>
              </a:lnSpc>
              <a:buClr>
                <a:srgbClr val="000000"/>
              </a:buClr>
              <a:buSzPct val="100000"/>
              <a:buFont typeface="Times New Roman" panose="02020603050405020304" pitchFamily="18" charset="0"/>
              <a:tabLst>
                <a:tab pos="285750" algn="l"/>
                <a:tab pos="733425" algn="l"/>
                <a:tab pos="1182688" algn="l"/>
                <a:tab pos="1631950" algn="l"/>
                <a:tab pos="2081213" algn="l"/>
                <a:tab pos="2530475" algn="l"/>
                <a:tab pos="2979738" algn="l"/>
                <a:tab pos="3429000" algn="l"/>
                <a:tab pos="3878263" algn="l"/>
                <a:tab pos="4327525" algn="l"/>
                <a:tab pos="4776788" algn="l"/>
                <a:tab pos="5226050" algn="l"/>
                <a:tab pos="5675313" algn="l"/>
                <a:tab pos="6124575" algn="l"/>
                <a:tab pos="6573838" algn="l"/>
                <a:tab pos="7023100" algn="l"/>
                <a:tab pos="7472363" algn="l"/>
                <a:tab pos="7921625" algn="l"/>
                <a:tab pos="8370888" algn="l"/>
                <a:tab pos="8820150" algn="l"/>
                <a:tab pos="9269413" algn="l"/>
              </a:tabLst>
              <a:defRPr>
                <a:solidFill>
                  <a:schemeClr val="bg1"/>
                </a:solidFill>
                <a:latin typeface="Arial" panose="020B0604020202020204" pitchFamily="34" charset="0"/>
                <a:ea typeface="SimSun" panose="02010600030101010101" pitchFamily="2" charset="-122"/>
              </a:defRPr>
            </a:lvl2pPr>
            <a:lvl3pPr>
              <a:lnSpc>
                <a:spcPct val="93000"/>
              </a:lnSpc>
              <a:buClr>
                <a:srgbClr val="000000"/>
              </a:buClr>
              <a:buSzPct val="100000"/>
              <a:buFont typeface="Times New Roman" panose="02020603050405020304" pitchFamily="18" charset="0"/>
              <a:tabLst>
                <a:tab pos="285750" algn="l"/>
                <a:tab pos="733425" algn="l"/>
                <a:tab pos="1182688" algn="l"/>
                <a:tab pos="1631950" algn="l"/>
                <a:tab pos="2081213" algn="l"/>
                <a:tab pos="2530475" algn="l"/>
                <a:tab pos="2979738" algn="l"/>
                <a:tab pos="3429000" algn="l"/>
                <a:tab pos="3878263" algn="l"/>
                <a:tab pos="4327525" algn="l"/>
                <a:tab pos="4776788" algn="l"/>
                <a:tab pos="5226050" algn="l"/>
                <a:tab pos="5675313" algn="l"/>
                <a:tab pos="6124575" algn="l"/>
                <a:tab pos="6573838" algn="l"/>
                <a:tab pos="7023100" algn="l"/>
                <a:tab pos="7472363" algn="l"/>
                <a:tab pos="7921625" algn="l"/>
                <a:tab pos="8370888" algn="l"/>
                <a:tab pos="8820150" algn="l"/>
                <a:tab pos="9269413" algn="l"/>
              </a:tabLst>
              <a:defRPr>
                <a:solidFill>
                  <a:schemeClr val="bg1"/>
                </a:solidFill>
                <a:latin typeface="Arial" panose="020B0604020202020204" pitchFamily="34" charset="0"/>
                <a:ea typeface="SimSun" panose="02010600030101010101" pitchFamily="2" charset="-122"/>
              </a:defRPr>
            </a:lvl3pPr>
            <a:lvl4pPr>
              <a:lnSpc>
                <a:spcPct val="93000"/>
              </a:lnSpc>
              <a:buClr>
                <a:srgbClr val="000000"/>
              </a:buClr>
              <a:buSzPct val="100000"/>
              <a:buFont typeface="Times New Roman" panose="02020603050405020304" pitchFamily="18" charset="0"/>
              <a:tabLst>
                <a:tab pos="285750" algn="l"/>
                <a:tab pos="733425" algn="l"/>
                <a:tab pos="1182688" algn="l"/>
                <a:tab pos="1631950" algn="l"/>
                <a:tab pos="2081213" algn="l"/>
                <a:tab pos="2530475" algn="l"/>
                <a:tab pos="2979738" algn="l"/>
                <a:tab pos="3429000" algn="l"/>
                <a:tab pos="3878263" algn="l"/>
                <a:tab pos="4327525" algn="l"/>
                <a:tab pos="4776788" algn="l"/>
                <a:tab pos="5226050" algn="l"/>
                <a:tab pos="5675313" algn="l"/>
                <a:tab pos="6124575" algn="l"/>
                <a:tab pos="6573838" algn="l"/>
                <a:tab pos="7023100" algn="l"/>
                <a:tab pos="7472363" algn="l"/>
                <a:tab pos="7921625" algn="l"/>
                <a:tab pos="8370888" algn="l"/>
                <a:tab pos="8820150" algn="l"/>
                <a:tab pos="9269413" algn="l"/>
              </a:tabLst>
              <a:defRPr>
                <a:solidFill>
                  <a:schemeClr val="bg1"/>
                </a:solidFill>
                <a:latin typeface="Arial" panose="020B0604020202020204" pitchFamily="34" charset="0"/>
                <a:ea typeface="SimSun" panose="02010600030101010101" pitchFamily="2" charset="-122"/>
              </a:defRPr>
            </a:lvl4pPr>
            <a:lvl5pPr>
              <a:lnSpc>
                <a:spcPct val="93000"/>
              </a:lnSpc>
              <a:buClr>
                <a:srgbClr val="000000"/>
              </a:buClr>
              <a:buSzPct val="100000"/>
              <a:buFont typeface="Times New Roman" panose="02020603050405020304" pitchFamily="18" charset="0"/>
              <a:tabLst>
                <a:tab pos="285750" algn="l"/>
                <a:tab pos="733425" algn="l"/>
                <a:tab pos="1182688" algn="l"/>
                <a:tab pos="1631950" algn="l"/>
                <a:tab pos="2081213" algn="l"/>
                <a:tab pos="2530475" algn="l"/>
                <a:tab pos="2979738" algn="l"/>
                <a:tab pos="3429000" algn="l"/>
                <a:tab pos="3878263" algn="l"/>
                <a:tab pos="4327525" algn="l"/>
                <a:tab pos="4776788" algn="l"/>
                <a:tab pos="5226050" algn="l"/>
                <a:tab pos="5675313" algn="l"/>
                <a:tab pos="6124575" algn="l"/>
                <a:tab pos="6573838" algn="l"/>
                <a:tab pos="7023100" algn="l"/>
                <a:tab pos="7472363" algn="l"/>
                <a:tab pos="7921625" algn="l"/>
                <a:tab pos="8370888" algn="l"/>
                <a:tab pos="8820150" algn="l"/>
                <a:tab pos="9269413" algn="l"/>
              </a:tabLst>
              <a:defRPr>
                <a:solidFill>
                  <a:schemeClr val="bg1"/>
                </a:solidFill>
                <a:latin typeface="Arial" panose="020B0604020202020204" pitchFamily="34" charset="0"/>
                <a:ea typeface="SimSun" panose="02010600030101010101" pitchFamily="2" charset="-122"/>
              </a:defRPr>
            </a:lvl5pPr>
            <a:lvl6pPr marL="25146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285750" algn="l"/>
                <a:tab pos="733425" algn="l"/>
                <a:tab pos="1182688" algn="l"/>
                <a:tab pos="1631950" algn="l"/>
                <a:tab pos="2081213" algn="l"/>
                <a:tab pos="2530475" algn="l"/>
                <a:tab pos="2979738" algn="l"/>
                <a:tab pos="3429000" algn="l"/>
                <a:tab pos="3878263" algn="l"/>
                <a:tab pos="4327525" algn="l"/>
                <a:tab pos="4776788" algn="l"/>
                <a:tab pos="5226050" algn="l"/>
                <a:tab pos="5675313" algn="l"/>
                <a:tab pos="6124575" algn="l"/>
                <a:tab pos="6573838" algn="l"/>
                <a:tab pos="7023100" algn="l"/>
                <a:tab pos="7472363" algn="l"/>
                <a:tab pos="7921625" algn="l"/>
                <a:tab pos="8370888" algn="l"/>
                <a:tab pos="8820150" algn="l"/>
                <a:tab pos="9269413" algn="l"/>
              </a:tabLst>
              <a:defRPr>
                <a:solidFill>
                  <a:schemeClr val="bg1"/>
                </a:solidFill>
                <a:latin typeface="Arial" panose="020B0604020202020204" pitchFamily="34" charset="0"/>
                <a:ea typeface="SimSun" panose="02010600030101010101" pitchFamily="2" charset="-122"/>
              </a:defRPr>
            </a:lvl6pPr>
            <a:lvl7pPr marL="29718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285750" algn="l"/>
                <a:tab pos="733425" algn="l"/>
                <a:tab pos="1182688" algn="l"/>
                <a:tab pos="1631950" algn="l"/>
                <a:tab pos="2081213" algn="l"/>
                <a:tab pos="2530475" algn="l"/>
                <a:tab pos="2979738" algn="l"/>
                <a:tab pos="3429000" algn="l"/>
                <a:tab pos="3878263" algn="l"/>
                <a:tab pos="4327525" algn="l"/>
                <a:tab pos="4776788" algn="l"/>
                <a:tab pos="5226050" algn="l"/>
                <a:tab pos="5675313" algn="l"/>
                <a:tab pos="6124575" algn="l"/>
                <a:tab pos="6573838" algn="l"/>
                <a:tab pos="7023100" algn="l"/>
                <a:tab pos="7472363" algn="l"/>
                <a:tab pos="7921625" algn="l"/>
                <a:tab pos="8370888" algn="l"/>
                <a:tab pos="8820150" algn="l"/>
                <a:tab pos="9269413" algn="l"/>
              </a:tabLst>
              <a:defRPr>
                <a:solidFill>
                  <a:schemeClr val="bg1"/>
                </a:solidFill>
                <a:latin typeface="Arial" panose="020B0604020202020204" pitchFamily="34" charset="0"/>
                <a:ea typeface="SimSun" panose="02010600030101010101" pitchFamily="2" charset="-122"/>
              </a:defRPr>
            </a:lvl7pPr>
            <a:lvl8pPr marL="34290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285750" algn="l"/>
                <a:tab pos="733425" algn="l"/>
                <a:tab pos="1182688" algn="l"/>
                <a:tab pos="1631950" algn="l"/>
                <a:tab pos="2081213" algn="l"/>
                <a:tab pos="2530475" algn="l"/>
                <a:tab pos="2979738" algn="l"/>
                <a:tab pos="3429000" algn="l"/>
                <a:tab pos="3878263" algn="l"/>
                <a:tab pos="4327525" algn="l"/>
                <a:tab pos="4776788" algn="l"/>
                <a:tab pos="5226050" algn="l"/>
                <a:tab pos="5675313" algn="l"/>
                <a:tab pos="6124575" algn="l"/>
                <a:tab pos="6573838" algn="l"/>
                <a:tab pos="7023100" algn="l"/>
                <a:tab pos="7472363" algn="l"/>
                <a:tab pos="7921625" algn="l"/>
                <a:tab pos="8370888" algn="l"/>
                <a:tab pos="8820150" algn="l"/>
                <a:tab pos="9269413" algn="l"/>
              </a:tabLst>
              <a:defRPr>
                <a:solidFill>
                  <a:schemeClr val="bg1"/>
                </a:solidFill>
                <a:latin typeface="Arial" panose="020B0604020202020204" pitchFamily="34" charset="0"/>
                <a:ea typeface="SimSun" panose="02010600030101010101" pitchFamily="2" charset="-122"/>
              </a:defRPr>
            </a:lvl8pPr>
            <a:lvl9pPr marL="38862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285750" algn="l"/>
                <a:tab pos="733425" algn="l"/>
                <a:tab pos="1182688" algn="l"/>
                <a:tab pos="1631950" algn="l"/>
                <a:tab pos="2081213" algn="l"/>
                <a:tab pos="2530475" algn="l"/>
                <a:tab pos="2979738" algn="l"/>
                <a:tab pos="3429000" algn="l"/>
                <a:tab pos="3878263" algn="l"/>
                <a:tab pos="4327525" algn="l"/>
                <a:tab pos="4776788" algn="l"/>
                <a:tab pos="5226050" algn="l"/>
                <a:tab pos="5675313" algn="l"/>
                <a:tab pos="6124575" algn="l"/>
                <a:tab pos="6573838" algn="l"/>
                <a:tab pos="7023100" algn="l"/>
                <a:tab pos="7472363" algn="l"/>
                <a:tab pos="7921625" algn="l"/>
                <a:tab pos="8370888" algn="l"/>
                <a:tab pos="8820150" algn="l"/>
                <a:tab pos="9269413" algn="l"/>
              </a:tabLst>
              <a:defRPr>
                <a:solidFill>
                  <a:schemeClr val="bg1"/>
                </a:solidFill>
                <a:latin typeface="Arial" panose="020B0604020202020204" pitchFamily="34" charset="0"/>
                <a:ea typeface="SimSun" panose="02010600030101010101" pitchFamily="2" charset="-122"/>
              </a:defRPr>
            </a:lvl9pPr>
          </a:lstStyle>
          <a:p>
            <a:pPr>
              <a:lnSpc>
                <a:spcPct val="100000"/>
              </a:lnSpc>
            </a:pPr>
            <a:r>
              <a:rPr lang="cs-CZ" dirty="0">
                <a:solidFill>
                  <a:schemeClr val="tx1"/>
                </a:solidFill>
              </a:rPr>
              <a:t>Co je to povolená optimalizace? Co je to zneužití práva? Co je to zneužívání daňových předpisů</a:t>
            </a:r>
            <a:r>
              <a:rPr lang="cs-CZ" dirty="0" smtClean="0">
                <a:solidFill>
                  <a:schemeClr val="tx1"/>
                </a:solidFill>
              </a:rPr>
              <a:t>?</a:t>
            </a:r>
          </a:p>
          <a:p>
            <a:pPr marL="346075" lvl="0" indent="-342900">
              <a:lnSpc>
                <a:spcPct val="150000"/>
              </a:lnSpc>
              <a:buFont typeface="+mj-lt"/>
              <a:buAutoNum type="arabicPeriod"/>
            </a:pPr>
            <a:r>
              <a:rPr lang="cs-CZ" dirty="0" smtClean="0">
                <a:solidFill>
                  <a:schemeClr val="tx1"/>
                </a:solidFill>
              </a:rPr>
              <a:t>Spojení </a:t>
            </a:r>
            <a:r>
              <a:rPr lang="cs-CZ" dirty="0">
                <a:solidFill>
                  <a:schemeClr val="tx1"/>
                </a:solidFill>
              </a:rPr>
              <a:t>a rozdělení kapitálových společností za účelem „převodu“ prostředků shromážděných v rezervním kapitále / rezervním fondu na základní kapitál?</a:t>
            </a:r>
          </a:p>
          <a:p>
            <a:pPr marL="346075" lvl="0" indent="-342900">
              <a:lnSpc>
                <a:spcPct val="150000"/>
              </a:lnSpc>
              <a:buFont typeface="+mj-lt"/>
              <a:buAutoNum type="arabicPeriod"/>
            </a:pPr>
            <a:r>
              <a:rPr lang="cs-CZ" dirty="0">
                <a:solidFill>
                  <a:schemeClr val="tx1"/>
                </a:solidFill>
              </a:rPr>
              <a:t>Prezentace finančních nákladů v položce „nedokončená výroba“, bez běžného zatěžování finančního výsledku?</a:t>
            </a:r>
          </a:p>
          <a:p>
            <a:pPr marL="346075" lvl="0" indent="-342900">
              <a:lnSpc>
                <a:spcPct val="150000"/>
              </a:lnSpc>
              <a:buFont typeface="+mj-lt"/>
              <a:buAutoNum type="arabicPeriod"/>
            </a:pPr>
            <a:r>
              <a:rPr lang="cs-CZ" dirty="0">
                <a:solidFill>
                  <a:schemeClr val="tx1"/>
                </a:solidFill>
              </a:rPr>
              <a:t>Transformace kapitálové společnosti na </a:t>
            </a:r>
            <a:r>
              <a:rPr lang="cs-CZ" dirty="0" smtClean="0">
                <a:solidFill>
                  <a:schemeClr val="tx1"/>
                </a:solidFill>
              </a:rPr>
              <a:t>společnost osobní (</a:t>
            </a:r>
            <a:r>
              <a:rPr lang="cs-CZ" dirty="0">
                <a:solidFill>
                  <a:schemeClr val="tx1"/>
                </a:solidFill>
              </a:rPr>
              <a:t>mimo jiné k. s.)?</a:t>
            </a:r>
          </a:p>
          <a:p>
            <a:pPr marL="346075" lvl="0" indent="-342900">
              <a:lnSpc>
                <a:spcPct val="150000"/>
              </a:lnSpc>
              <a:buFont typeface="+mj-lt"/>
              <a:buAutoNum type="arabicPeriod"/>
            </a:pPr>
            <a:r>
              <a:rPr lang="cs-CZ" dirty="0">
                <a:solidFill>
                  <a:schemeClr val="tx1"/>
                </a:solidFill>
              </a:rPr>
              <a:t>Restrukturalizace činnosti podle kapitoly IX. Směrnice OECD?</a:t>
            </a:r>
          </a:p>
          <a:p>
            <a:pPr marL="346075" lvl="0" indent="-342900">
              <a:lnSpc>
                <a:spcPct val="150000"/>
              </a:lnSpc>
              <a:buFont typeface="+mj-lt"/>
              <a:buAutoNum type="arabicPeriod"/>
            </a:pPr>
            <a:r>
              <a:rPr lang="cs-CZ" dirty="0">
                <a:solidFill>
                  <a:schemeClr val="tx1"/>
                </a:solidFill>
              </a:rPr>
              <a:t>Konsorciální modely činnosti?</a:t>
            </a:r>
          </a:p>
          <a:p>
            <a:pPr marL="346075" lvl="0" indent="-342900">
              <a:lnSpc>
                <a:spcPct val="150000"/>
              </a:lnSpc>
              <a:buFont typeface="+mj-lt"/>
              <a:buAutoNum type="arabicPeriod"/>
            </a:pPr>
            <a:r>
              <a:rPr lang="cs-CZ" dirty="0" err="1">
                <a:solidFill>
                  <a:schemeClr val="tx1"/>
                </a:solidFill>
              </a:rPr>
              <a:t>PGK</a:t>
            </a:r>
            <a:r>
              <a:rPr lang="cs-CZ" dirty="0">
                <a:solidFill>
                  <a:schemeClr val="tx1"/>
                </a:solidFill>
              </a:rPr>
              <a:t> / „</a:t>
            </a:r>
            <a:r>
              <a:rPr lang="cs-CZ" dirty="0" err="1">
                <a:solidFill>
                  <a:schemeClr val="tx1"/>
                </a:solidFill>
              </a:rPr>
              <a:t>pooling</a:t>
            </a:r>
            <a:r>
              <a:rPr lang="cs-CZ" dirty="0">
                <a:solidFill>
                  <a:schemeClr val="tx1"/>
                </a:solidFill>
              </a:rPr>
              <a:t> výsledků“ s využitím partnerství?</a:t>
            </a:r>
          </a:p>
          <a:p>
            <a:pPr marL="346075" lvl="0" indent="-342900">
              <a:lnSpc>
                <a:spcPct val="150000"/>
              </a:lnSpc>
              <a:buFont typeface="+mj-lt"/>
              <a:buAutoNum type="arabicPeriod"/>
            </a:pPr>
            <a:r>
              <a:rPr lang="cs-CZ" dirty="0">
                <a:solidFill>
                  <a:schemeClr val="tx1"/>
                </a:solidFill>
              </a:rPr>
              <a:t>Přecenění nehmotných a právních hodnot / pro bilančních a daňových cílů</a:t>
            </a:r>
          </a:p>
          <a:p>
            <a:pPr marL="346075" indent="-342900">
              <a:lnSpc>
                <a:spcPct val="150000"/>
              </a:lnSpc>
              <a:buFont typeface="+mj-lt"/>
              <a:buAutoNum type="arabicPeriod"/>
            </a:pPr>
            <a:r>
              <a:rPr lang="cs-CZ" dirty="0">
                <a:solidFill>
                  <a:schemeClr val="tx1"/>
                </a:solidFill>
              </a:rPr>
              <a:t>Reklasifikace základních prostředků na „investice“ – způsoby prezentace výsledků z přecenění?</a:t>
            </a:r>
            <a:endParaRPr lang="pl-PL" altLang="pl-PL" dirty="0">
              <a:solidFill>
                <a:schemeClr val="tx1"/>
              </a:solidFill>
              <a:latin typeface="Trebuchet MS" panose="020B0703020202090204" pitchFamily="34" charset="0"/>
            </a:endParaRPr>
          </a:p>
        </p:txBody>
      </p:sp>
    </p:spTree>
    <p:extLst>
      <p:ext uri="{BB962C8B-B14F-4D97-AF65-F5344CB8AC3E}">
        <p14:creationId xmlns:p14="http://schemas.microsoft.com/office/powerpoint/2010/main" val="1745608658"/>
      </p:ext>
    </p:extLst>
  </p:cSld>
  <p:clrMapOvr>
    <a:masterClrMapping/>
  </p:clrMapOvr>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1">
            <a:extLst>
              <a:ext uri="{FF2B5EF4-FFF2-40B4-BE49-F238E27FC236}">
                <a16:creationId xmlns:a16="http://schemas.microsoft.com/office/drawing/2014/main" xmlns="" id="{FB53E6A1-5F9F-0342-80AD-47B5FC88A25B}"/>
              </a:ext>
            </a:extLst>
          </p:cNvPr>
          <p:cNvSpPr txBox="1">
            <a:spLocks noChangeArrowheads="1"/>
          </p:cNvSpPr>
          <p:nvPr/>
        </p:nvSpPr>
        <p:spPr bwMode="auto">
          <a:xfrm>
            <a:off x="1881189" y="1125539"/>
            <a:ext cx="7743825" cy="477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360" tIns="44280" rIns="90360" bIns="44280" anchor="ctr"/>
          <a:lstStyle>
            <a:lvl1pPr>
              <a:lnSpc>
                <a:spcPct val="97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rebuchet MS" panose="020B0703020202090204" pitchFamily="34" charset="0"/>
                <a:ea typeface="SimSun" panose="02010600030101010101" pitchFamily="2" charset="-122"/>
              </a:defRPr>
            </a:lvl1pPr>
            <a:lvl2pPr>
              <a:lnSpc>
                <a:spcPct val="97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rebuchet MS" panose="020B0703020202090204" pitchFamily="34" charset="0"/>
                <a:ea typeface="SimSun" panose="02010600030101010101" pitchFamily="2" charset="-122"/>
              </a:defRPr>
            </a:lvl2pPr>
            <a:lvl3pPr>
              <a:lnSpc>
                <a:spcPct val="97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rebuchet MS" panose="020B0703020202090204" pitchFamily="34" charset="0"/>
                <a:ea typeface="SimSun" panose="02010600030101010101" pitchFamily="2" charset="-122"/>
              </a:defRPr>
            </a:lvl3pPr>
            <a:lvl4pPr>
              <a:lnSpc>
                <a:spcPct val="97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rebuchet MS" panose="020B0703020202090204" pitchFamily="34" charset="0"/>
                <a:ea typeface="SimSun" panose="02010600030101010101" pitchFamily="2" charset="-122"/>
              </a:defRPr>
            </a:lvl4pPr>
            <a:lvl5pPr>
              <a:lnSpc>
                <a:spcPct val="98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Lucida Grande" panose="020B0600040502020204" pitchFamily="34" charset="0"/>
                <a:ea typeface="SimSun" panose="02010600030101010101" pitchFamily="2" charset="-122"/>
              </a:defRPr>
            </a:lvl5pPr>
            <a:lvl6pPr marL="25146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Lucida Grande" panose="020B0600040502020204" pitchFamily="34" charset="0"/>
                <a:ea typeface="SimSun" panose="02010600030101010101" pitchFamily="2" charset="-122"/>
              </a:defRPr>
            </a:lvl6pPr>
            <a:lvl7pPr marL="29718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Lucida Grande" panose="020B0600040502020204" pitchFamily="34" charset="0"/>
                <a:ea typeface="SimSun" panose="02010600030101010101" pitchFamily="2" charset="-122"/>
              </a:defRPr>
            </a:lvl7pPr>
            <a:lvl8pPr marL="34290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Lucida Grande" panose="020B0600040502020204" pitchFamily="34" charset="0"/>
                <a:ea typeface="SimSun" panose="02010600030101010101" pitchFamily="2" charset="-122"/>
              </a:defRPr>
            </a:lvl8pPr>
            <a:lvl9pPr marL="38862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Lucida Grande" panose="020B0600040502020204" pitchFamily="34" charset="0"/>
                <a:ea typeface="SimSun" panose="02010600030101010101" pitchFamily="2" charset="-122"/>
              </a:defRPr>
            </a:lvl9pPr>
          </a:lstStyle>
          <a:p>
            <a:pPr eaLnBrk="1">
              <a:lnSpc>
                <a:spcPct val="103000"/>
              </a:lnSpc>
              <a:spcAft>
                <a:spcPct val="0"/>
              </a:spcAft>
              <a:buClrTx/>
              <a:buFontTx/>
              <a:buNone/>
            </a:pPr>
            <a:endParaRPr lang="pl-PL" altLang="pl-PL" sz="3200" dirty="0">
              <a:solidFill>
                <a:srgbClr val="0084D1"/>
              </a:solidFill>
              <a:latin typeface="Lucida Grande" panose="020B0600040502020204" pitchFamily="34" charset="0"/>
            </a:endParaRPr>
          </a:p>
        </p:txBody>
      </p:sp>
      <p:sp>
        <p:nvSpPr>
          <p:cNvPr id="7171" name="Text Box 2">
            <a:extLst>
              <a:ext uri="{FF2B5EF4-FFF2-40B4-BE49-F238E27FC236}">
                <a16:creationId xmlns:a16="http://schemas.microsoft.com/office/drawing/2014/main" xmlns="" id="{33C915B5-5854-F544-9B58-32752EC4EE24}"/>
              </a:ext>
            </a:extLst>
          </p:cNvPr>
          <p:cNvSpPr txBox="1">
            <a:spLocks noChangeArrowheads="1"/>
          </p:cNvSpPr>
          <p:nvPr/>
        </p:nvSpPr>
        <p:spPr bwMode="auto">
          <a:xfrm>
            <a:off x="542441" y="836709"/>
            <a:ext cx="10755823" cy="41443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360" tIns="44280" rIns="90360" bIns="44280"/>
          <a:lstStyle>
            <a:lvl1pPr marL="342900" indent="-339725">
              <a:lnSpc>
                <a:spcPct val="97000"/>
              </a:lnSpc>
              <a:spcAft>
                <a:spcPts val="1425"/>
              </a:spcAft>
              <a:buClr>
                <a:srgbClr val="000000"/>
              </a:buClr>
              <a:buSzPct val="100000"/>
              <a:buFont typeface="Times New Roman" panose="02020603050405020304" pitchFamily="18" charset="0"/>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sz="2000">
                <a:solidFill>
                  <a:srgbClr val="000000"/>
                </a:solidFill>
                <a:latin typeface="Trebuchet MS" panose="020B0603020202020204" pitchFamily="34" charset="0"/>
                <a:ea typeface="SimSun" panose="02010600030101010101" pitchFamily="2" charset="-122"/>
              </a:defRPr>
            </a:lvl1pPr>
            <a:lvl2pPr marL="739775" indent="-282575">
              <a:lnSpc>
                <a:spcPct val="97000"/>
              </a:lnSpc>
              <a:spcAft>
                <a:spcPts val="1138"/>
              </a:spcAft>
              <a:buClr>
                <a:srgbClr val="000000"/>
              </a:buClr>
              <a:buSzPct val="100000"/>
              <a:buFont typeface="Times New Roman" panose="02020603050405020304" pitchFamily="18" charset="0"/>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sz="2000">
                <a:solidFill>
                  <a:srgbClr val="000000"/>
                </a:solidFill>
                <a:latin typeface="Trebuchet MS" panose="020B0603020202020204" pitchFamily="34" charset="0"/>
                <a:ea typeface="SimSun" panose="02010600030101010101" pitchFamily="2" charset="-122"/>
              </a:defRPr>
            </a:lvl2pPr>
            <a:lvl3pPr>
              <a:lnSpc>
                <a:spcPct val="97000"/>
              </a:lnSpc>
              <a:spcAft>
                <a:spcPts val="850"/>
              </a:spcAft>
              <a:buClr>
                <a:srgbClr val="000000"/>
              </a:buClr>
              <a:buSzPct val="100000"/>
              <a:buFont typeface="Times New Roman" panose="02020603050405020304" pitchFamily="18" charset="0"/>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sz="2000">
                <a:solidFill>
                  <a:srgbClr val="000000"/>
                </a:solidFill>
                <a:latin typeface="Trebuchet MS" panose="020B0603020202020204" pitchFamily="34" charset="0"/>
                <a:ea typeface="SimSun" panose="02010600030101010101" pitchFamily="2" charset="-122"/>
              </a:defRPr>
            </a:lvl3pPr>
            <a:lvl4pPr>
              <a:lnSpc>
                <a:spcPct val="97000"/>
              </a:lnSpc>
              <a:spcAft>
                <a:spcPts val="575"/>
              </a:spcAft>
              <a:buClr>
                <a:srgbClr val="000000"/>
              </a:buClr>
              <a:buSzPct val="100000"/>
              <a:buFont typeface="Times New Roman" panose="02020603050405020304" pitchFamily="18" charset="0"/>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sz="2000">
                <a:solidFill>
                  <a:srgbClr val="000000"/>
                </a:solidFill>
                <a:latin typeface="Trebuchet MS" panose="020B0603020202020204" pitchFamily="34" charset="0"/>
                <a:ea typeface="SimSun" panose="02010600030101010101" pitchFamily="2" charset="-122"/>
              </a:defRPr>
            </a:lvl4pPr>
            <a:lvl5pPr>
              <a:lnSpc>
                <a:spcPct val="98000"/>
              </a:lnSpc>
              <a:spcAft>
                <a:spcPts val="288"/>
              </a:spcAft>
              <a:buClr>
                <a:srgbClr val="000000"/>
              </a:buClr>
              <a:buSzPct val="100000"/>
              <a:buFont typeface="Times New Roman" panose="02020603050405020304" pitchFamily="18" charset="0"/>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sz="2000">
                <a:solidFill>
                  <a:srgbClr val="000000"/>
                </a:solidFill>
                <a:latin typeface="Lucida Grande" charset="0"/>
                <a:ea typeface="SimSun" panose="02010600030101010101" pitchFamily="2" charset="-122"/>
              </a:defRPr>
            </a:lvl5pPr>
            <a:lvl6pPr marL="25146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sz="2000">
                <a:solidFill>
                  <a:srgbClr val="000000"/>
                </a:solidFill>
                <a:latin typeface="Lucida Grande" charset="0"/>
                <a:ea typeface="SimSun" panose="02010600030101010101" pitchFamily="2" charset="-122"/>
              </a:defRPr>
            </a:lvl6pPr>
            <a:lvl7pPr marL="29718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sz="2000">
                <a:solidFill>
                  <a:srgbClr val="000000"/>
                </a:solidFill>
                <a:latin typeface="Lucida Grande" charset="0"/>
                <a:ea typeface="SimSun" panose="02010600030101010101" pitchFamily="2" charset="-122"/>
              </a:defRPr>
            </a:lvl7pPr>
            <a:lvl8pPr marL="34290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sz="2000">
                <a:solidFill>
                  <a:srgbClr val="000000"/>
                </a:solidFill>
                <a:latin typeface="Lucida Grande" charset="0"/>
                <a:ea typeface="SimSun" panose="02010600030101010101" pitchFamily="2" charset="-122"/>
              </a:defRPr>
            </a:lvl8pPr>
            <a:lvl9pPr marL="38862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sz="2000">
                <a:solidFill>
                  <a:srgbClr val="000000"/>
                </a:solidFill>
                <a:latin typeface="Lucida Grande" charset="0"/>
                <a:ea typeface="SimSun" panose="02010600030101010101" pitchFamily="2" charset="-122"/>
              </a:defRPr>
            </a:lvl9pPr>
          </a:lstStyle>
          <a:p>
            <a:pPr marL="0" indent="0" algn="just">
              <a:tabLst>
                <a:tab pos="185738"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a:pPr>
            <a:endParaRPr lang="pl-PL" altLang="pl-PL" sz="1800" dirty="0">
              <a:solidFill>
                <a:srgbClr val="0084D1"/>
              </a:solidFill>
              <a:latin typeface="Trebuchet MS" panose="020B0703020202090204" pitchFamily="34" charset="0"/>
            </a:endParaRPr>
          </a:p>
          <a:p>
            <a:r>
              <a:rPr lang="cs-CZ" sz="1800" b="1" dirty="0">
                <a:solidFill>
                  <a:srgbClr val="0070C0"/>
                </a:solidFill>
              </a:rPr>
              <a:t>Dvě strany mince… kde je hranice mezi daňovou optimalizací, zneužitím práva nebo podvodem?</a:t>
            </a:r>
            <a:endParaRPr lang="cs-CZ" sz="1800" dirty="0">
              <a:solidFill>
                <a:srgbClr val="0070C0"/>
              </a:solidFill>
            </a:endParaRPr>
          </a:p>
          <a:p>
            <a:pPr marL="0" indent="0" algn="just">
              <a:tabLst>
                <a:tab pos="185738"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a:pPr>
            <a:endParaRPr lang="pl-PL" altLang="pl-PL" sz="1800" dirty="0">
              <a:solidFill>
                <a:srgbClr val="0070C0"/>
              </a:solidFill>
              <a:latin typeface="Trebuchet MS" panose="020B0703020202090204" pitchFamily="34" charset="0"/>
            </a:endParaRPr>
          </a:p>
          <a:p>
            <a:r>
              <a:rPr lang="cs-CZ" sz="1800" dirty="0">
                <a:solidFill>
                  <a:srgbClr val="0070C0"/>
                </a:solidFill>
              </a:rPr>
              <a:t>Existuje definice </a:t>
            </a:r>
            <a:r>
              <a:rPr lang="cs-CZ" sz="1800" dirty="0" smtClean="0">
                <a:solidFill>
                  <a:srgbClr val="0070C0"/>
                </a:solidFill>
              </a:rPr>
              <a:t>zneužití v oblasti DPH</a:t>
            </a:r>
            <a:r>
              <a:rPr lang="cs-CZ" sz="1800" dirty="0">
                <a:solidFill>
                  <a:srgbClr val="0070C0"/>
                </a:solidFill>
              </a:rPr>
              <a:t>?</a:t>
            </a:r>
          </a:p>
          <a:p>
            <a:pPr marL="0" indent="0" algn="just">
              <a:tabLst>
                <a:tab pos="185738"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a:pPr>
            <a:endParaRPr lang="pl-PL" altLang="pl-PL" sz="1800" dirty="0">
              <a:latin typeface="Trebuchet MS" panose="020B0703020202090204" pitchFamily="34" charset="0"/>
            </a:endParaRPr>
          </a:p>
          <a:p>
            <a:pPr marL="0" indent="22225" algn="just">
              <a:tabLst>
                <a:tab pos="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pPr>
            <a:r>
              <a:rPr lang="cs-CZ" sz="1800" dirty="0">
                <a:latin typeface="Trebuchet MS" panose="020B0703020202090204" pitchFamily="34" charset="0"/>
              </a:rPr>
              <a:t>Evropský soudní dvůr Evropské unie několikrát projednával otázku odpovědnosti za podvod </a:t>
            </a:r>
            <a:r>
              <a:rPr lang="cs-CZ" sz="1800" dirty="0">
                <a:latin typeface="Trebuchet MS" panose="020B0703020202090204" pitchFamily="34" charset="0"/>
              </a:rPr>
              <a:t>nebo zneužití </a:t>
            </a:r>
            <a:r>
              <a:rPr lang="cs-CZ" sz="1800" dirty="0">
                <a:latin typeface="Trebuchet MS" panose="020B0703020202090204" pitchFamily="34" charset="0"/>
              </a:rPr>
              <a:t>spáchané </a:t>
            </a:r>
            <a:r>
              <a:rPr lang="cs-CZ" sz="1800" dirty="0">
                <a:latin typeface="Trebuchet MS" panose="020B0703020202090204" pitchFamily="34" charset="0"/>
              </a:rPr>
              <a:t>obchodním partnerem nebo </a:t>
            </a:r>
            <a:r>
              <a:rPr lang="cs-CZ" sz="1800" dirty="0">
                <a:latin typeface="Trebuchet MS" panose="020B0703020202090204" pitchFamily="34" charset="0"/>
              </a:rPr>
              <a:t>jiným subjektem z dodavatelského řetězce.</a:t>
            </a:r>
          </a:p>
          <a:p>
            <a:endParaRPr lang="cs-CZ" sz="1800" dirty="0" smtClean="0"/>
          </a:p>
          <a:p>
            <a:pPr algn="just"/>
            <a:r>
              <a:rPr lang="cs-CZ" sz="1800" dirty="0" smtClean="0"/>
              <a:t>Přesto </a:t>
            </a:r>
            <a:r>
              <a:rPr lang="cs-CZ" sz="1800" dirty="0"/>
              <a:t>neexistuje jednoznačná definice podvodu nebo zneužití v daňových zákonech členských zemí.</a:t>
            </a:r>
          </a:p>
          <a:p>
            <a:pPr algn="just">
              <a:defRPr/>
            </a:pPr>
            <a:endParaRPr lang="pl-PL" altLang="pl-PL" sz="1800" dirty="0">
              <a:latin typeface="Trebuchet MS" panose="020B0703020202090204" pitchFamily="34" charset="0"/>
            </a:endParaRPr>
          </a:p>
          <a:p>
            <a:pPr>
              <a:defRPr/>
            </a:pPr>
            <a:endParaRPr lang="pl-PL" altLang="pl-PL" sz="1800" dirty="0">
              <a:latin typeface="Trebuchet MS" panose="020B0703020202090204" pitchFamily="34" charset="0"/>
            </a:endParaRPr>
          </a:p>
        </p:txBody>
      </p:sp>
    </p:spTree>
    <p:extLst>
      <p:ext uri="{BB962C8B-B14F-4D97-AF65-F5344CB8AC3E}">
        <p14:creationId xmlns:p14="http://schemas.microsoft.com/office/powerpoint/2010/main" val="384288624"/>
      </p:ext>
    </p:extLst>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 Box 2">
            <a:extLst>
              <a:ext uri="{FF2B5EF4-FFF2-40B4-BE49-F238E27FC236}">
                <a16:creationId xmlns:a16="http://schemas.microsoft.com/office/drawing/2014/main" xmlns="" id="{CFB18ADD-B7FF-084F-982F-908A3946009E}"/>
              </a:ext>
            </a:extLst>
          </p:cNvPr>
          <p:cNvSpPr txBox="1">
            <a:spLocks noChangeArrowheads="1"/>
          </p:cNvSpPr>
          <p:nvPr/>
        </p:nvSpPr>
        <p:spPr bwMode="auto">
          <a:xfrm>
            <a:off x="650929" y="1138454"/>
            <a:ext cx="10290873" cy="5246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360" tIns="44280" rIns="90360" bIns="44280"/>
          <a:lstStyle>
            <a:lvl1pPr marL="442913" indent="-439738">
              <a:lnSpc>
                <a:spcPct val="97000"/>
              </a:lnSpc>
              <a:spcAft>
                <a:spcPts val="1425"/>
              </a:spcAft>
              <a:buClr>
                <a:srgbClr val="000000"/>
              </a:buClr>
              <a:buSzPct val="100000"/>
              <a:buFont typeface="Times New Roman" panose="02020603050405020304" pitchFamily="18" charset="0"/>
              <a:tabLst>
                <a:tab pos="609600" algn="l"/>
                <a:tab pos="1057275" algn="l"/>
                <a:tab pos="1506538" algn="l"/>
                <a:tab pos="1955800" algn="l"/>
                <a:tab pos="2405063" algn="l"/>
                <a:tab pos="2854325" algn="l"/>
                <a:tab pos="3303588" algn="l"/>
                <a:tab pos="3752850" algn="l"/>
                <a:tab pos="4202113" algn="l"/>
                <a:tab pos="4651375" algn="l"/>
                <a:tab pos="5100638" algn="l"/>
                <a:tab pos="5549900" algn="l"/>
                <a:tab pos="5999163" algn="l"/>
                <a:tab pos="6448425" algn="l"/>
                <a:tab pos="6897688" algn="l"/>
                <a:tab pos="7346950" algn="l"/>
                <a:tab pos="7796213" algn="l"/>
                <a:tab pos="8245475" algn="l"/>
                <a:tab pos="8694738" algn="l"/>
                <a:tab pos="9144000" algn="l"/>
                <a:tab pos="9593263" algn="l"/>
              </a:tabLst>
              <a:defRPr sz="2000">
                <a:solidFill>
                  <a:srgbClr val="000000"/>
                </a:solidFill>
                <a:latin typeface="Trebuchet MS" panose="020B0603020202020204" pitchFamily="34" charset="0"/>
                <a:ea typeface="SimSun" panose="02010600030101010101" pitchFamily="2" charset="-122"/>
              </a:defRPr>
            </a:lvl1pPr>
            <a:lvl2pPr marL="758825" indent="-301625">
              <a:lnSpc>
                <a:spcPct val="97000"/>
              </a:lnSpc>
              <a:spcAft>
                <a:spcPts val="1138"/>
              </a:spcAft>
              <a:buClr>
                <a:srgbClr val="000000"/>
              </a:buClr>
              <a:buSzPct val="100000"/>
              <a:buFont typeface="Times New Roman" panose="02020603050405020304" pitchFamily="18" charset="0"/>
              <a:tabLst>
                <a:tab pos="609600" algn="l"/>
                <a:tab pos="1057275" algn="l"/>
                <a:tab pos="1506538" algn="l"/>
                <a:tab pos="1955800" algn="l"/>
                <a:tab pos="2405063" algn="l"/>
                <a:tab pos="2854325" algn="l"/>
                <a:tab pos="3303588" algn="l"/>
                <a:tab pos="3752850" algn="l"/>
                <a:tab pos="4202113" algn="l"/>
                <a:tab pos="4651375" algn="l"/>
                <a:tab pos="5100638" algn="l"/>
                <a:tab pos="5549900" algn="l"/>
                <a:tab pos="5999163" algn="l"/>
                <a:tab pos="6448425" algn="l"/>
                <a:tab pos="6897688" algn="l"/>
                <a:tab pos="7346950" algn="l"/>
                <a:tab pos="7796213" algn="l"/>
                <a:tab pos="8245475" algn="l"/>
                <a:tab pos="8694738" algn="l"/>
                <a:tab pos="9144000" algn="l"/>
                <a:tab pos="9593263" algn="l"/>
              </a:tabLst>
              <a:defRPr sz="2000">
                <a:solidFill>
                  <a:srgbClr val="000000"/>
                </a:solidFill>
                <a:latin typeface="Trebuchet MS" panose="020B0603020202020204" pitchFamily="34" charset="0"/>
                <a:ea typeface="SimSun" panose="02010600030101010101" pitchFamily="2" charset="-122"/>
              </a:defRPr>
            </a:lvl2pPr>
            <a:lvl3pPr>
              <a:lnSpc>
                <a:spcPct val="97000"/>
              </a:lnSpc>
              <a:spcAft>
                <a:spcPts val="850"/>
              </a:spcAft>
              <a:buClr>
                <a:srgbClr val="000000"/>
              </a:buClr>
              <a:buSzPct val="100000"/>
              <a:buFont typeface="Times New Roman" panose="02020603050405020304" pitchFamily="18" charset="0"/>
              <a:tabLst>
                <a:tab pos="609600" algn="l"/>
                <a:tab pos="1057275" algn="l"/>
                <a:tab pos="1506538" algn="l"/>
                <a:tab pos="1955800" algn="l"/>
                <a:tab pos="2405063" algn="l"/>
                <a:tab pos="2854325" algn="l"/>
                <a:tab pos="3303588" algn="l"/>
                <a:tab pos="3752850" algn="l"/>
                <a:tab pos="4202113" algn="l"/>
                <a:tab pos="4651375" algn="l"/>
                <a:tab pos="5100638" algn="l"/>
                <a:tab pos="5549900" algn="l"/>
                <a:tab pos="5999163" algn="l"/>
                <a:tab pos="6448425" algn="l"/>
                <a:tab pos="6897688" algn="l"/>
                <a:tab pos="7346950" algn="l"/>
                <a:tab pos="7796213" algn="l"/>
                <a:tab pos="8245475" algn="l"/>
                <a:tab pos="8694738" algn="l"/>
                <a:tab pos="9144000" algn="l"/>
                <a:tab pos="9593263" algn="l"/>
              </a:tabLst>
              <a:defRPr sz="2000">
                <a:solidFill>
                  <a:srgbClr val="000000"/>
                </a:solidFill>
                <a:latin typeface="Trebuchet MS" panose="020B0603020202020204" pitchFamily="34" charset="0"/>
                <a:ea typeface="SimSun" panose="02010600030101010101" pitchFamily="2" charset="-122"/>
              </a:defRPr>
            </a:lvl3pPr>
            <a:lvl4pPr>
              <a:lnSpc>
                <a:spcPct val="97000"/>
              </a:lnSpc>
              <a:spcAft>
                <a:spcPts val="575"/>
              </a:spcAft>
              <a:buClr>
                <a:srgbClr val="000000"/>
              </a:buClr>
              <a:buSzPct val="100000"/>
              <a:buFont typeface="Times New Roman" panose="02020603050405020304" pitchFamily="18" charset="0"/>
              <a:tabLst>
                <a:tab pos="609600" algn="l"/>
                <a:tab pos="1057275" algn="l"/>
                <a:tab pos="1506538" algn="l"/>
                <a:tab pos="1955800" algn="l"/>
                <a:tab pos="2405063" algn="l"/>
                <a:tab pos="2854325" algn="l"/>
                <a:tab pos="3303588" algn="l"/>
                <a:tab pos="3752850" algn="l"/>
                <a:tab pos="4202113" algn="l"/>
                <a:tab pos="4651375" algn="l"/>
                <a:tab pos="5100638" algn="l"/>
                <a:tab pos="5549900" algn="l"/>
                <a:tab pos="5999163" algn="l"/>
                <a:tab pos="6448425" algn="l"/>
                <a:tab pos="6897688" algn="l"/>
                <a:tab pos="7346950" algn="l"/>
                <a:tab pos="7796213" algn="l"/>
                <a:tab pos="8245475" algn="l"/>
                <a:tab pos="8694738" algn="l"/>
                <a:tab pos="9144000" algn="l"/>
                <a:tab pos="9593263" algn="l"/>
              </a:tabLst>
              <a:defRPr sz="2000">
                <a:solidFill>
                  <a:srgbClr val="000000"/>
                </a:solidFill>
                <a:latin typeface="Trebuchet MS" panose="020B0603020202020204" pitchFamily="34" charset="0"/>
                <a:ea typeface="SimSun" panose="02010600030101010101" pitchFamily="2" charset="-122"/>
              </a:defRPr>
            </a:lvl4pPr>
            <a:lvl5pPr>
              <a:lnSpc>
                <a:spcPct val="98000"/>
              </a:lnSpc>
              <a:spcAft>
                <a:spcPts val="288"/>
              </a:spcAft>
              <a:buClr>
                <a:srgbClr val="000000"/>
              </a:buClr>
              <a:buSzPct val="100000"/>
              <a:buFont typeface="Times New Roman" panose="02020603050405020304" pitchFamily="18" charset="0"/>
              <a:tabLst>
                <a:tab pos="609600" algn="l"/>
                <a:tab pos="1057275" algn="l"/>
                <a:tab pos="1506538" algn="l"/>
                <a:tab pos="1955800" algn="l"/>
                <a:tab pos="2405063" algn="l"/>
                <a:tab pos="2854325" algn="l"/>
                <a:tab pos="3303588" algn="l"/>
                <a:tab pos="3752850" algn="l"/>
                <a:tab pos="4202113" algn="l"/>
                <a:tab pos="4651375" algn="l"/>
                <a:tab pos="5100638" algn="l"/>
                <a:tab pos="5549900" algn="l"/>
                <a:tab pos="5999163" algn="l"/>
                <a:tab pos="6448425" algn="l"/>
                <a:tab pos="6897688" algn="l"/>
                <a:tab pos="7346950" algn="l"/>
                <a:tab pos="7796213" algn="l"/>
                <a:tab pos="8245475" algn="l"/>
                <a:tab pos="8694738" algn="l"/>
                <a:tab pos="9144000" algn="l"/>
                <a:tab pos="9593263" algn="l"/>
              </a:tabLst>
              <a:defRPr sz="2000">
                <a:solidFill>
                  <a:srgbClr val="000000"/>
                </a:solidFill>
                <a:latin typeface="Lucida Grande" charset="0"/>
                <a:ea typeface="SimSun" panose="02010600030101010101" pitchFamily="2" charset="-122"/>
              </a:defRPr>
            </a:lvl5pPr>
            <a:lvl6pPr marL="25146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tabLst>
                <a:tab pos="609600" algn="l"/>
                <a:tab pos="1057275" algn="l"/>
                <a:tab pos="1506538" algn="l"/>
                <a:tab pos="1955800" algn="l"/>
                <a:tab pos="2405063" algn="l"/>
                <a:tab pos="2854325" algn="l"/>
                <a:tab pos="3303588" algn="l"/>
                <a:tab pos="3752850" algn="l"/>
                <a:tab pos="4202113" algn="l"/>
                <a:tab pos="4651375" algn="l"/>
                <a:tab pos="5100638" algn="l"/>
                <a:tab pos="5549900" algn="l"/>
                <a:tab pos="5999163" algn="l"/>
                <a:tab pos="6448425" algn="l"/>
                <a:tab pos="6897688" algn="l"/>
                <a:tab pos="7346950" algn="l"/>
                <a:tab pos="7796213" algn="l"/>
                <a:tab pos="8245475" algn="l"/>
                <a:tab pos="8694738" algn="l"/>
                <a:tab pos="9144000" algn="l"/>
                <a:tab pos="9593263" algn="l"/>
              </a:tabLst>
              <a:defRPr sz="2000">
                <a:solidFill>
                  <a:srgbClr val="000000"/>
                </a:solidFill>
                <a:latin typeface="Lucida Grande" charset="0"/>
                <a:ea typeface="SimSun" panose="02010600030101010101" pitchFamily="2" charset="-122"/>
              </a:defRPr>
            </a:lvl6pPr>
            <a:lvl7pPr marL="29718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tabLst>
                <a:tab pos="609600" algn="l"/>
                <a:tab pos="1057275" algn="l"/>
                <a:tab pos="1506538" algn="l"/>
                <a:tab pos="1955800" algn="l"/>
                <a:tab pos="2405063" algn="l"/>
                <a:tab pos="2854325" algn="l"/>
                <a:tab pos="3303588" algn="l"/>
                <a:tab pos="3752850" algn="l"/>
                <a:tab pos="4202113" algn="l"/>
                <a:tab pos="4651375" algn="l"/>
                <a:tab pos="5100638" algn="l"/>
                <a:tab pos="5549900" algn="l"/>
                <a:tab pos="5999163" algn="l"/>
                <a:tab pos="6448425" algn="l"/>
                <a:tab pos="6897688" algn="l"/>
                <a:tab pos="7346950" algn="l"/>
                <a:tab pos="7796213" algn="l"/>
                <a:tab pos="8245475" algn="l"/>
                <a:tab pos="8694738" algn="l"/>
                <a:tab pos="9144000" algn="l"/>
                <a:tab pos="9593263" algn="l"/>
              </a:tabLst>
              <a:defRPr sz="2000">
                <a:solidFill>
                  <a:srgbClr val="000000"/>
                </a:solidFill>
                <a:latin typeface="Lucida Grande" charset="0"/>
                <a:ea typeface="SimSun" panose="02010600030101010101" pitchFamily="2" charset="-122"/>
              </a:defRPr>
            </a:lvl7pPr>
            <a:lvl8pPr marL="34290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tabLst>
                <a:tab pos="609600" algn="l"/>
                <a:tab pos="1057275" algn="l"/>
                <a:tab pos="1506538" algn="l"/>
                <a:tab pos="1955800" algn="l"/>
                <a:tab pos="2405063" algn="l"/>
                <a:tab pos="2854325" algn="l"/>
                <a:tab pos="3303588" algn="l"/>
                <a:tab pos="3752850" algn="l"/>
                <a:tab pos="4202113" algn="l"/>
                <a:tab pos="4651375" algn="l"/>
                <a:tab pos="5100638" algn="l"/>
                <a:tab pos="5549900" algn="l"/>
                <a:tab pos="5999163" algn="l"/>
                <a:tab pos="6448425" algn="l"/>
                <a:tab pos="6897688" algn="l"/>
                <a:tab pos="7346950" algn="l"/>
                <a:tab pos="7796213" algn="l"/>
                <a:tab pos="8245475" algn="l"/>
                <a:tab pos="8694738" algn="l"/>
                <a:tab pos="9144000" algn="l"/>
                <a:tab pos="9593263" algn="l"/>
              </a:tabLst>
              <a:defRPr sz="2000">
                <a:solidFill>
                  <a:srgbClr val="000000"/>
                </a:solidFill>
                <a:latin typeface="Lucida Grande" charset="0"/>
                <a:ea typeface="SimSun" panose="02010600030101010101" pitchFamily="2" charset="-122"/>
              </a:defRPr>
            </a:lvl8pPr>
            <a:lvl9pPr marL="38862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tabLst>
                <a:tab pos="609600" algn="l"/>
                <a:tab pos="1057275" algn="l"/>
                <a:tab pos="1506538" algn="l"/>
                <a:tab pos="1955800" algn="l"/>
                <a:tab pos="2405063" algn="l"/>
                <a:tab pos="2854325" algn="l"/>
                <a:tab pos="3303588" algn="l"/>
                <a:tab pos="3752850" algn="l"/>
                <a:tab pos="4202113" algn="l"/>
                <a:tab pos="4651375" algn="l"/>
                <a:tab pos="5100638" algn="l"/>
                <a:tab pos="5549900" algn="l"/>
                <a:tab pos="5999163" algn="l"/>
                <a:tab pos="6448425" algn="l"/>
                <a:tab pos="6897688" algn="l"/>
                <a:tab pos="7346950" algn="l"/>
                <a:tab pos="7796213" algn="l"/>
                <a:tab pos="8245475" algn="l"/>
                <a:tab pos="8694738" algn="l"/>
                <a:tab pos="9144000" algn="l"/>
                <a:tab pos="9593263" algn="l"/>
              </a:tabLst>
              <a:defRPr sz="2000">
                <a:solidFill>
                  <a:srgbClr val="000000"/>
                </a:solidFill>
                <a:latin typeface="Lucida Grande" charset="0"/>
                <a:ea typeface="SimSun" panose="02010600030101010101" pitchFamily="2" charset="-122"/>
              </a:defRPr>
            </a:lvl9pPr>
          </a:lstStyle>
          <a:p>
            <a:pPr lvl="0">
              <a:buFont typeface="Arial" panose="020B0604020202020204" pitchFamily="34" charset="0"/>
              <a:buChar char="•"/>
            </a:pPr>
            <a:r>
              <a:rPr lang="cs-CZ" sz="1800" dirty="0"/>
              <a:t>Rozsudek Evropského soudního dvoru Evropské unie zn. C‑285/09 (R</a:t>
            </a:r>
            <a:r>
              <a:rPr lang="cs-CZ" sz="1800" dirty="0" smtClean="0"/>
              <a:t>.)</a:t>
            </a:r>
            <a:r>
              <a:rPr lang="pl-PL" sz="1800" dirty="0" smtClean="0"/>
              <a:t> – </a:t>
            </a:r>
            <a:r>
              <a:rPr lang="cs-CZ" sz="1800" b="1" dirty="0" smtClean="0"/>
              <a:t>boj </a:t>
            </a:r>
            <a:r>
              <a:rPr lang="cs-CZ" sz="1800" b="1" dirty="0"/>
              <a:t>proti podvodům, vyhýbání se daňové povinnosti a eventuálním zneužitím je cílem uznaným a podporovaným šestou směrnicí</a:t>
            </a:r>
            <a:endParaRPr lang="cs-CZ" sz="1800" dirty="0"/>
          </a:p>
          <a:p>
            <a:pPr lvl="0">
              <a:buFont typeface="Arial" panose="020B0604020202020204" pitchFamily="34" charset="0"/>
              <a:buChar char="•"/>
            </a:pPr>
            <a:r>
              <a:rPr lang="cs-CZ" sz="1800" dirty="0"/>
              <a:t>Definování daňového podvodu v mezinárodním aspektu, tj. když daňový poplatník dané země poskytne místnímu orgánu nepravdivé informace, aby se někdo jiný mohl vyhnout zaplacení </a:t>
            </a:r>
            <a:r>
              <a:rPr lang="cs-CZ" sz="1800" dirty="0" smtClean="0"/>
              <a:t>daňové povinnosti na DPH </a:t>
            </a:r>
            <a:r>
              <a:rPr lang="cs-CZ" sz="1800" dirty="0"/>
              <a:t>v jiné zemi.</a:t>
            </a:r>
          </a:p>
          <a:p>
            <a:pPr lvl="0">
              <a:buFont typeface="Arial" panose="020B0604020202020204" pitchFamily="34" charset="0"/>
              <a:buChar char="•"/>
            </a:pPr>
            <a:r>
              <a:rPr lang="cs-CZ" sz="1800" dirty="0"/>
              <a:t>Německý daňový poplatník předal německému daňovému orgánu doklady, že určité zboží opustilo území Německa, ale snažil se utajit totožnost nabyvatele, aby se nabyvatel mohl vyhnout zaplacení </a:t>
            </a:r>
            <a:r>
              <a:rPr lang="cs-CZ" sz="1800" dirty="0" smtClean="0"/>
              <a:t>DPH </a:t>
            </a:r>
            <a:r>
              <a:rPr lang="cs-CZ" sz="1800" dirty="0"/>
              <a:t>z důvodu intrakomunitárního nabytí na území Portugalska.</a:t>
            </a:r>
          </a:p>
          <a:p>
            <a:pPr>
              <a:buFont typeface="Arial" panose="020B0604020202020204" pitchFamily="34" charset="0"/>
              <a:buChar char="•"/>
            </a:pPr>
            <a:r>
              <a:rPr lang="cs-CZ" sz="1800" b="1" dirty="0" smtClean="0"/>
              <a:t>Soudní </a:t>
            </a:r>
            <a:r>
              <a:rPr lang="cs-CZ" sz="1800" b="1" dirty="0"/>
              <a:t>dvůr Evropské unie vydal rozhodnutí, podle něhož </a:t>
            </a:r>
            <a:r>
              <a:rPr lang="cs-CZ" sz="1800" b="1" dirty="0" smtClean="0"/>
              <a:t>jsou domácí </a:t>
            </a:r>
            <a:r>
              <a:rPr lang="cs-CZ" sz="1800" b="1" dirty="0"/>
              <a:t>orgány při posuzování otázky potenciálního podvodu </a:t>
            </a:r>
            <a:r>
              <a:rPr lang="cs-CZ" sz="1800" b="1" dirty="0" smtClean="0"/>
              <a:t>povinny posuzovat zájmy </a:t>
            </a:r>
            <a:r>
              <a:rPr lang="cs-CZ" sz="1800" b="1" dirty="0"/>
              <a:t>nejen své země ale i celého Společenství</a:t>
            </a:r>
            <a:r>
              <a:rPr lang="cs-CZ" sz="1800" b="1" dirty="0" smtClean="0"/>
              <a:t>.</a:t>
            </a:r>
            <a:endParaRPr lang="pl-PL" altLang="pl-PL" sz="1800" b="1" dirty="0"/>
          </a:p>
        </p:txBody>
      </p:sp>
    </p:spTree>
    <p:extLst>
      <p:ext uri="{BB962C8B-B14F-4D97-AF65-F5344CB8AC3E}">
        <p14:creationId xmlns:p14="http://schemas.microsoft.com/office/powerpoint/2010/main" val="1803387585"/>
      </p:ext>
    </p:extLst>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5" name="Text Box 2">
            <a:extLst>
              <a:ext uri="{FF2B5EF4-FFF2-40B4-BE49-F238E27FC236}">
                <a16:creationId xmlns:a16="http://schemas.microsoft.com/office/drawing/2014/main" xmlns="" id="{4B46F07B-F15D-1841-8057-DF39E0787F6B}"/>
              </a:ext>
            </a:extLst>
          </p:cNvPr>
          <p:cNvSpPr txBox="1">
            <a:spLocks noChangeArrowheads="1"/>
          </p:cNvSpPr>
          <p:nvPr/>
        </p:nvSpPr>
        <p:spPr bwMode="auto">
          <a:xfrm>
            <a:off x="495946" y="993085"/>
            <a:ext cx="11251770" cy="410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360" tIns="44280" rIns="90360" bIns="44280"/>
          <a:lstStyle>
            <a:lvl1pPr>
              <a:lnSpc>
                <a:spcPct val="97000"/>
              </a:lnSpc>
              <a:spcAft>
                <a:spcPts val="1425"/>
              </a:spcAft>
              <a:buClr>
                <a:srgbClr val="000000"/>
              </a:buClr>
              <a:buSzPct val="100000"/>
              <a:buFont typeface="Times New Roman" panose="02020603050405020304" pitchFamily="18" charset="0"/>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sz="2000">
                <a:solidFill>
                  <a:srgbClr val="000000"/>
                </a:solidFill>
                <a:latin typeface="Trebuchet MS" panose="020B0703020202090204" pitchFamily="34" charset="0"/>
                <a:ea typeface="SimSun" panose="02010600030101010101" pitchFamily="2" charset="-122"/>
              </a:defRPr>
            </a:lvl1pPr>
            <a:lvl2pPr marL="760413" indent="-301625">
              <a:lnSpc>
                <a:spcPct val="97000"/>
              </a:lnSpc>
              <a:spcAft>
                <a:spcPts val="1138"/>
              </a:spcAft>
              <a:buClr>
                <a:srgbClr val="000000"/>
              </a:buClr>
              <a:buSzPct val="100000"/>
              <a:buFont typeface="Times New Roman" panose="02020603050405020304" pitchFamily="18" charset="0"/>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sz="2000">
                <a:solidFill>
                  <a:srgbClr val="000000"/>
                </a:solidFill>
                <a:latin typeface="Trebuchet MS" panose="020B0703020202090204" pitchFamily="34" charset="0"/>
                <a:ea typeface="SimSun" panose="02010600030101010101" pitchFamily="2" charset="-122"/>
              </a:defRPr>
            </a:lvl2pPr>
            <a:lvl3pPr>
              <a:lnSpc>
                <a:spcPct val="97000"/>
              </a:lnSpc>
              <a:spcAft>
                <a:spcPts val="850"/>
              </a:spcAft>
              <a:buClr>
                <a:srgbClr val="000000"/>
              </a:buClr>
              <a:buSzPct val="100000"/>
              <a:buFont typeface="Times New Roman" panose="02020603050405020304" pitchFamily="18" charset="0"/>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sz="2000">
                <a:solidFill>
                  <a:srgbClr val="000000"/>
                </a:solidFill>
                <a:latin typeface="Trebuchet MS" panose="020B0703020202090204" pitchFamily="34" charset="0"/>
                <a:ea typeface="SimSun" panose="02010600030101010101" pitchFamily="2" charset="-122"/>
              </a:defRPr>
            </a:lvl3pPr>
            <a:lvl4pPr>
              <a:lnSpc>
                <a:spcPct val="97000"/>
              </a:lnSpc>
              <a:spcAft>
                <a:spcPts val="575"/>
              </a:spcAft>
              <a:buClr>
                <a:srgbClr val="000000"/>
              </a:buClr>
              <a:buSzPct val="100000"/>
              <a:buFont typeface="Times New Roman" panose="02020603050405020304" pitchFamily="18" charset="0"/>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sz="2000">
                <a:solidFill>
                  <a:srgbClr val="000000"/>
                </a:solidFill>
                <a:latin typeface="Trebuchet MS" panose="020B0703020202090204" pitchFamily="34" charset="0"/>
                <a:ea typeface="SimSun" panose="02010600030101010101" pitchFamily="2" charset="-122"/>
              </a:defRPr>
            </a:lvl4pPr>
            <a:lvl5pPr>
              <a:lnSpc>
                <a:spcPct val="98000"/>
              </a:lnSpc>
              <a:spcAft>
                <a:spcPts val="288"/>
              </a:spcAft>
              <a:buClr>
                <a:srgbClr val="000000"/>
              </a:buClr>
              <a:buSzPct val="100000"/>
              <a:buFont typeface="Times New Roman" panose="02020603050405020304" pitchFamily="18" charset="0"/>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sz="2000">
                <a:solidFill>
                  <a:srgbClr val="000000"/>
                </a:solidFill>
                <a:latin typeface="Lucida Grande" panose="020B0600040502020204" pitchFamily="34" charset="0"/>
                <a:ea typeface="SimSun" panose="02010600030101010101" pitchFamily="2" charset="-122"/>
              </a:defRPr>
            </a:lvl5pPr>
            <a:lvl6pPr marL="25146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sz="2000">
                <a:solidFill>
                  <a:srgbClr val="000000"/>
                </a:solidFill>
                <a:latin typeface="Lucida Grande" panose="020B0600040502020204" pitchFamily="34" charset="0"/>
                <a:ea typeface="SimSun" panose="02010600030101010101" pitchFamily="2" charset="-122"/>
              </a:defRPr>
            </a:lvl6pPr>
            <a:lvl7pPr marL="29718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sz="2000">
                <a:solidFill>
                  <a:srgbClr val="000000"/>
                </a:solidFill>
                <a:latin typeface="Lucida Grande" panose="020B0600040502020204" pitchFamily="34" charset="0"/>
                <a:ea typeface="SimSun" panose="02010600030101010101" pitchFamily="2" charset="-122"/>
              </a:defRPr>
            </a:lvl7pPr>
            <a:lvl8pPr marL="34290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sz="2000">
                <a:solidFill>
                  <a:srgbClr val="000000"/>
                </a:solidFill>
                <a:latin typeface="Lucida Grande" panose="020B0600040502020204" pitchFamily="34" charset="0"/>
                <a:ea typeface="SimSun" panose="02010600030101010101" pitchFamily="2" charset="-122"/>
              </a:defRPr>
            </a:lvl8pPr>
            <a:lvl9pPr marL="38862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sz="2000">
                <a:solidFill>
                  <a:srgbClr val="000000"/>
                </a:solidFill>
                <a:latin typeface="Lucida Grande" panose="020B0600040502020204" pitchFamily="34" charset="0"/>
                <a:ea typeface="SimSun" panose="02010600030101010101" pitchFamily="2" charset="-122"/>
              </a:defRPr>
            </a:lvl9pPr>
          </a:lstStyle>
          <a:p>
            <a:r>
              <a:rPr lang="cs-CZ" sz="1800" dirty="0"/>
              <a:t>Evropský soudní dvůr Evropské unie C‑285/09 (R.)</a:t>
            </a:r>
          </a:p>
          <a:p>
            <a:r>
              <a:rPr lang="cs-CZ" sz="1800" dirty="0"/>
              <a:t>„Ve zvláštních případech, kdy existují závažné důvody vedoucí k domněnce, že by se intrakomunitární </a:t>
            </a:r>
            <a:r>
              <a:rPr lang="cs-CZ" sz="1800" dirty="0" smtClean="0"/>
              <a:t>pořízení </a:t>
            </a:r>
            <a:r>
              <a:rPr lang="cs-CZ" sz="1800" dirty="0"/>
              <a:t>odpovídající sporné dodávce mohlo vyhnout zaplacení DPH v členské zemi určení, </a:t>
            </a:r>
            <a:r>
              <a:rPr lang="cs-CZ" sz="1800" b="1" dirty="0"/>
              <a:t>i to přes vzájemnou </a:t>
            </a:r>
            <a:r>
              <a:rPr lang="cs-CZ" sz="1800" b="1" dirty="0" smtClean="0"/>
              <a:t>a </a:t>
            </a:r>
            <a:r>
              <a:rPr lang="cs-CZ" sz="1800" b="1" dirty="0"/>
              <a:t>administrativní pomoc </a:t>
            </a:r>
            <a:r>
              <a:rPr lang="cs-CZ" sz="1800" dirty="0" smtClean="0"/>
              <a:t>mezi </a:t>
            </a:r>
            <a:r>
              <a:rPr lang="cs-CZ" sz="1800" dirty="0"/>
              <a:t>daňovými orgány zainteresovaných členských zemí, musí </a:t>
            </a:r>
            <a:r>
              <a:rPr lang="cs-CZ" sz="1800" b="1" dirty="0"/>
              <a:t>členský stát původu odmítnout propuštění zboží dodavateli a zavázat ho k zaplacení daně a posteriori za účelem nepovolení situace, aby se daná transakce vyhnula jakémukoliv zdanění</a:t>
            </a:r>
            <a:r>
              <a:rPr lang="cs-CZ" sz="1800" dirty="0"/>
              <a:t>“</a:t>
            </a:r>
          </a:p>
          <a:p>
            <a:pPr marL="285750" lvl="0" indent="-285750">
              <a:buFont typeface="Arial" panose="020B0604020202020204" pitchFamily="34" charset="0"/>
              <a:buChar char="•"/>
            </a:pPr>
            <a:r>
              <a:rPr lang="cs-CZ" sz="1800" dirty="0"/>
              <a:t>Evropský soudní dvůr Evropské unie současně zdůraznil, že v podobných případech je třeba vzít </a:t>
            </a:r>
            <a:r>
              <a:rPr lang="cs-CZ" sz="1800" dirty="0" smtClean="0"/>
              <a:t>v úvahu </a:t>
            </a:r>
            <a:r>
              <a:rPr lang="cs-CZ" sz="1800" dirty="0"/>
              <a:t>zásadu proporcionality.</a:t>
            </a:r>
          </a:p>
          <a:p>
            <a:pPr marL="285750" lvl="0" indent="-285750">
              <a:buFont typeface="Arial" panose="020B0604020202020204" pitchFamily="34" charset="0"/>
              <a:buChar char="•"/>
            </a:pPr>
            <a:r>
              <a:rPr lang="cs-CZ" sz="1800" b="1" dirty="0"/>
              <a:t>Nejdůležitějším kritériem, na jehož základě lze definovat pojem daňového podvodu v judikatuře </a:t>
            </a:r>
            <a:r>
              <a:rPr lang="cs-CZ" sz="1800" b="1" dirty="0" smtClean="0"/>
              <a:t>Soudního dvora </a:t>
            </a:r>
            <a:r>
              <a:rPr lang="cs-CZ" sz="1800" b="1" dirty="0"/>
              <a:t>Evropské unie je dobrá víra.</a:t>
            </a:r>
            <a:endParaRPr lang="cs-CZ" sz="1800" dirty="0"/>
          </a:p>
          <a:p>
            <a:pPr marL="285750" indent="-285750">
              <a:buFont typeface="Arial" panose="020B0604020202020204" pitchFamily="34" charset="0"/>
              <a:buChar char="•"/>
            </a:pPr>
            <a:r>
              <a:rPr lang="cs-CZ" sz="1800" dirty="0"/>
              <a:t>Racionální opatření činěná hospodářskými subjekty za účelem ujištění se, že nejsou účastníky daňového podvodu, vylučují možnost, že budou vůči nim vyvozovány negativní právně daňové důsledky</a:t>
            </a:r>
            <a:r>
              <a:rPr lang="pl-PL" altLang="pl-PL" sz="1800" dirty="0" smtClean="0"/>
              <a:t>.</a:t>
            </a:r>
            <a:endParaRPr lang="pl-PL" altLang="pl-PL" sz="1800" dirty="0"/>
          </a:p>
          <a:p>
            <a:pPr algn="just"/>
            <a:endParaRPr lang="pl-PL" altLang="pl-PL" sz="1800" dirty="0"/>
          </a:p>
        </p:txBody>
      </p:sp>
    </p:spTree>
    <p:extLst>
      <p:ext uri="{BB962C8B-B14F-4D97-AF65-F5344CB8AC3E}">
        <p14:creationId xmlns:p14="http://schemas.microsoft.com/office/powerpoint/2010/main" val="2847423351"/>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Podtytuł 2">
            <a:extLst>
              <a:ext uri="{FF2B5EF4-FFF2-40B4-BE49-F238E27FC236}">
                <a16:creationId xmlns:a16="http://schemas.microsoft.com/office/drawing/2014/main" xmlns="" id="{1A87DACE-3094-BA4D-99B9-78D8E49F479C}"/>
              </a:ext>
            </a:extLst>
          </p:cNvPr>
          <p:cNvSpPr>
            <a:spLocks noGrp="1"/>
          </p:cNvSpPr>
          <p:nvPr>
            <p:ph type="subTitle" idx="1"/>
          </p:nvPr>
        </p:nvSpPr>
        <p:spPr>
          <a:xfrm>
            <a:off x="588936" y="1270862"/>
            <a:ext cx="10585341" cy="4367940"/>
          </a:xfrm>
        </p:spPr>
        <p:txBody>
          <a:bodyPr/>
          <a:lstStyle/>
          <a:p>
            <a:pPr algn="l"/>
            <a:r>
              <a:rPr lang="cs-CZ" dirty="0" smtClean="0">
                <a:solidFill>
                  <a:schemeClr val="tx1"/>
                </a:solidFill>
              </a:rPr>
              <a:t>Soudní </a:t>
            </a:r>
            <a:r>
              <a:rPr lang="cs-CZ" dirty="0">
                <a:solidFill>
                  <a:schemeClr val="tx1"/>
                </a:solidFill>
              </a:rPr>
              <a:t>dvůr Evropské unie C-384/04 (</a:t>
            </a:r>
            <a:r>
              <a:rPr lang="cs-CZ" dirty="0" err="1">
                <a:solidFill>
                  <a:schemeClr val="tx1"/>
                </a:solidFill>
              </a:rPr>
              <a:t>Federation</a:t>
            </a:r>
            <a:r>
              <a:rPr lang="cs-CZ" dirty="0">
                <a:solidFill>
                  <a:schemeClr val="tx1"/>
                </a:solidFill>
              </a:rPr>
              <a:t> </a:t>
            </a:r>
            <a:r>
              <a:rPr lang="cs-CZ" dirty="0" err="1">
                <a:solidFill>
                  <a:schemeClr val="tx1"/>
                </a:solidFill>
              </a:rPr>
              <a:t>of</a:t>
            </a:r>
            <a:r>
              <a:rPr lang="cs-CZ" dirty="0">
                <a:solidFill>
                  <a:schemeClr val="tx1"/>
                </a:solidFill>
              </a:rPr>
              <a:t> </a:t>
            </a:r>
            <a:r>
              <a:rPr lang="cs-CZ" dirty="0" err="1">
                <a:solidFill>
                  <a:schemeClr val="tx1"/>
                </a:solidFill>
              </a:rPr>
              <a:t>Technological</a:t>
            </a:r>
            <a:r>
              <a:rPr lang="cs-CZ" dirty="0">
                <a:solidFill>
                  <a:schemeClr val="tx1"/>
                </a:solidFill>
              </a:rPr>
              <a:t> </a:t>
            </a:r>
            <a:r>
              <a:rPr lang="cs-CZ" dirty="0" err="1">
                <a:solidFill>
                  <a:schemeClr val="tx1"/>
                </a:solidFill>
              </a:rPr>
              <a:t>Industries</a:t>
            </a:r>
            <a:r>
              <a:rPr lang="cs-CZ" dirty="0">
                <a:solidFill>
                  <a:schemeClr val="tx1"/>
                </a:solidFill>
              </a:rPr>
              <a:t> i in.) </a:t>
            </a:r>
            <a:endParaRPr lang="cs-CZ" dirty="0" smtClean="0">
              <a:solidFill>
                <a:schemeClr val="tx1"/>
              </a:solidFill>
            </a:endParaRPr>
          </a:p>
          <a:p>
            <a:pPr algn="l"/>
            <a:endParaRPr lang="cs-CZ" dirty="0">
              <a:solidFill>
                <a:schemeClr val="tx1"/>
              </a:solidFill>
            </a:endParaRPr>
          </a:p>
          <a:p>
            <a:pPr marL="285750" lvl="0" indent="-285750" algn="l">
              <a:buFont typeface="Arial" panose="020B0604020202020204" pitchFamily="34" charset="0"/>
              <a:buChar char="•"/>
            </a:pPr>
            <a:r>
              <a:rPr lang="cs-CZ" dirty="0" smtClean="0">
                <a:solidFill>
                  <a:schemeClr val="tx1"/>
                </a:solidFill>
              </a:rPr>
              <a:t>„Hospodářské </a:t>
            </a:r>
            <a:r>
              <a:rPr lang="cs-CZ" dirty="0">
                <a:solidFill>
                  <a:schemeClr val="tx1"/>
                </a:solidFill>
              </a:rPr>
              <a:t>subjekty vykonávající </a:t>
            </a:r>
            <a:r>
              <a:rPr lang="cs-CZ" b="1" dirty="0">
                <a:solidFill>
                  <a:schemeClr val="tx1"/>
                </a:solidFill>
              </a:rPr>
              <a:t>veškeré činnosti, které lze od nich odůvodněně </a:t>
            </a:r>
            <a:r>
              <a:rPr lang="cs-CZ" b="1" dirty="0" smtClean="0">
                <a:solidFill>
                  <a:schemeClr val="tx1"/>
                </a:solidFill>
              </a:rPr>
              <a:t>vyžadovat, </a:t>
            </a:r>
            <a:r>
              <a:rPr lang="cs-CZ" dirty="0" smtClean="0">
                <a:solidFill>
                  <a:schemeClr val="tx1"/>
                </a:solidFill>
              </a:rPr>
              <a:t>pro ujištění</a:t>
            </a:r>
            <a:r>
              <a:rPr lang="cs-CZ" dirty="0">
                <a:solidFill>
                  <a:schemeClr val="tx1"/>
                </a:solidFill>
              </a:rPr>
              <a:t>, že jimi realizované transakce nejsou součástí řetězce, zahrnujícího transakci podezřelou z podvodu týkajícího se DPH, musejí mít možnost odvolat se na jejich zákonnost, aniž by nesly riziko solidární </a:t>
            </a:r>
            <a:r>
              <a:rPr lang="cs-CZ" dirty="0" smtClean="0">
                <a:solidFill>
                  <a:schemeClr val="tx1"/>
                </a:solidFill>
              </a:rPr>
              <a:t>odpovědnost za</a:t>
            </a:r>
            <a:r>
              <a:rPr lang="cs-CZ" dirty="0">
                <a:solidFill>
                  <a:schemeClr val="tx1"/>
                </a:solidFill>
              </a:rPr>
              <a:t> </a:t>
            </a:r>
            <a:r>
              <a:rPr lang="cs-CZ" dirty="0" smtClean="0">
                <a:solidFill>
                  <a:schemeClr val="tx1"/>
                </a:solidFill>
              </a:rPr>
              <a:t>zaplacení </a:t>
            </a:r>
            <a:r>
              <a:rPr lang="cs-CZ" dirty="0">
                <a:solidFill>
                  <a:schemeClr val="tx1"/>
                </a:solidFill>
              </a:rPr>
              <a:t>této daně, </a:t>
            </a:r>
            <a:r>
              <a:rPr lang="cs-CZ" dirty="0" smtClean="0">
                <a:solidFill>
                  <a:schemeClr val="tx1"/>
                </a:solidFill>
              </a:rPr>
              <a:t>která je daňovou povinností jiného </a:t>
            </a:r>
            <a:r>
              <a:rPr lang="cs-CZ" dirty="0">
                <a:solidFill>
                  <a:schemeClr val="tx1"/>
                </a:solidFill>
              </a:rPr>
              <a:t>daňového poplatníka</a:t>
            </a:r>
            <a:r>
              <a:rPr lang="cs-CZ" dirty="0" smtClean="0">
                <a:solidFill>
                  <a:schemeClr val="tx1"/>
                </a:solidFill>
              </a:rPr>
              <a:t>“.</a:t>
            </a:r>
          </a:p>
          <a:p>
            <a:pPr lvl="0" algn="l"/>
            <a:endParaRPr lang="cs-CZ" dirty="0">
              <a:solidFill>
                <a:schemeClr val="tx1"/>
              </a:solidFill>
            </a:endParaRPr>
          </a:p>
          <a:p>
            <a:pPr marL="285750" lvl="0" indent="-285750" algn="l">
              <a:buFont typeface="Arial" panose="020B0604020202020204" pitchFamily="34" charset="0"/>
              <a:buChar char="•"/>
            </a:pPr>
            <a:r>
              <a:rPr lang="cs-CZ" dirty="0">
                <a:solidFill>
                  <a:schemeClr val="tx1"/>
                </a:solidFill>
              </a:rPr>
              <a:t>Podobný závěr obsahuje Rozsudek </a:t>
            </a:r>
            <a:r>
              <a:rPr lang="cs-CZ" dirty="0" smtClean="0">
                <a:solidFill>
                  <a:schemeClr val="tx1"/>
                </a:solidFill>
              </a:rPr>
              <a:t>Soudního dvora </a:t>
            </a:r>
            <a:r>
              <a:rPr lang="cs-CZ" dirty="0">
                <a:solidFill>
                  <a:schemeClr val="tx1"/>
                </a:solidFill>
              </a:rPr>
              <a:t>Evropské unie C-273/11 (</a:t>
            </a:r>
            <a:r>
              <a:rPr lang="cs-CZ" dirty="0" err="1">
                <a:solidFill>
                  <a:schemeClr val="tx1"/>
                </a:solidFill>
              </a:rPr>
              <a:t>Mecsek</a:t>
            </a:r>
            <a:r>
              <a:rPr lang="cs-CZ" dirty="0">
                <a:solidFill>
                  <a:schemeClr val="tx1"/>
                </a:solidFill>
              </a:rPr>
              <a:t> </a:t>
            </a:r>
            <a:r>
              <a:rPr lang="cs-CZ" dirty="0" err="1">
                <a:solidFill>
                  <a:schemeClr val="tx1"/>
                </a:solidFill>
              </a:rPr>
              <a:t>Gabona</a:t>
            </a:r>
            <a:r>
              <a:rPr lang="cs-CZ" dirty="0">
                <a:solidFill>
                  <a:schemeClr val="tx1"/>
                </a:solidFill>
              </a:rPr>
              <a:t> </a:t>
            </a:r>
            <a:r>
              <a:rPr lang="cs-CZ" dirty="0" err="1">
                <a:solidFill>
                  <a:schemeClr val="tx1"/>
                </a:solidFill>
              </a:rPr>
              <a:t>Kft</a:t>
            </a:r>
            <a:r>
              <a:rPr lang="cs-CZ" dirty="0" smtClean="0">
                <a:solidFill>
                  <a:schemeClr val="tx1"/>
                </a:solidFill>
              </a:rPr>
              <a:t>)</a:t>
            </a:r>
            <a:endParaRPr lang="pl-PL" altLang="pl-PL" dirty="0">
              <a:solidFill>
                <a:schemeClr val="tx1"/>
              </a:solidFill>
              <a:latin typeface="Trebuchet MS" panose="020B0703020202090204" pitchFamily="34" charset="0"/>
            </a:endParaRPr>
          </a:p>
          <a:p>
            <a:pPr>
              <a:lnSpc>
                <a:spcPct val="100000"/>
              </a:lnSpc>
              <a:defRPr/>
            </a:pPr>
            <a:endParaRPr lang="pl-PL" altLang="pl-PL" dirty="0">
              <a:solidFill>
                <a:schemeClr val="tx1"/>
              </a:solidFill>
              <a:latin typeface="Trebuchet MS" panose="020B0703020202090204" pitchFamily="34" charset="0"/>
            </a:endParaRPr>
          </a:p>
        </p:txBody>
      </p:sp>
    </p:spTree>
    <p:extLst>
      <p:ext uri="{BB962C8B-B14F-4D97-AF65-F5344CB8AC3E}">
        <p14:creationId xmlns:p14="http://schemas.microsoft.com/office/powerpoint/2010/main" val="29615630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Podtytuł 2">
            <a:extLst>
              <a:ext uri="{FF2B5EF4-FFF2-40B4-BE49-F238E27FC236}">
                <a16:creationId xmlns:a16="http://schemas.microsoft.com/office/drawing/2014/main" xmlns="" id="{7EE28F7D-DA41-0E4C-AF5D-D18605ADB694}"/>
              </a:ext>
            </a:extLst>
          </p:cNvPr>
          <p:cNvSpPr>
            <a:spLocks noGrp="1"/>
          </p:cNvSpPr>
          <p:nvPr>
            <p:ph type="subTitle" idx="1"/>
          </p:nvPr>
        </p:nvSpPr>
        <p:spPr>
          <a:xfrm>
            <a:off x="619932" y="1441720"/>
            <a:ext cx="10724827" cy="3794125"/>
          </a:xfrm>
        </p:spPr>
        <p:txBody>
          <a:bodyPr/>
          <a:lstStyle/>
          <a:p>
            <a:pPr algn="l"/>
            <a:r>
              <a:rPr lang="cs-CZ" dirty="0" smtClean="0">
                <a:solidFill>
                  <a:schemeClr val="tx1"/>
                </a:solidFill>
              </a:rPr>
              <a:t>Soudní dvůr Evropské unie C-642/11 (Stroj trans </a:t>
            </a:r>
            <a:r>
              <a:rPr lang="cs-CZ" dirty="0" err="1" smtClean="0">
                <a:solidFill>
                  <a:schemeClr val="tx1"/>
                </a:solidFill>
              </a:rPr>
              <a:t>EOOD</a:t>
            </a:r>
            <a:r>
              <a:rPr lang="cs-CZ" dirty="0" smtClean="0">
                <a:solidFill>
                  <a:schemeClr val="tx1"/>
                </a:solidFill>
              </a:rPr>
              <a:t>)</a:t>
            </a:r>
          </a:p>
          <a:p>
            <a:pPr algn="l"/>
            <a:endParaRPr lang="cs-CZ" dirty="0" smtClean="0">
              <a:solidFill>
                <a:schemeClr val="tx1"/>
              </a:solidFill>
            </a:endParaRPr>
          </a:p>
          <a:p>
            <a:pPr marL="285750" lvl="0" indent="-285750" algn="l">
              <a:buFont typeface="Arial" panose="020B0604020202020204" pitchFamily="34" charset="0"/>
              <a:buChar char="•"/>
            </a:pPr>
            <a:r>
              <a:rPr lang="cs-CZ" dirty="0" smtClean="0">
                <a:solidFill>
                  <a:schemeClr val="tx1"/>
                </a:solidFill>
              </a:rPr>
              <a:t>„V souladu s ustálenou judikaturou </a:t>
            </a:r>
            <a:r>
              <a:rPr lang="cs-CZ" b="1" dirty="0" smtClean="0">
                <a:solidFill>
                  <a:schemeClr val="tx1"/>
                </a:solidFill>
              </a:rPr>
              <a:t>je v rozporu se zásadami fungování práva na odpočet, </a:t>
            </a:r>
            <a:r>
              <a:rPr lang="cs-CZ" dirty="0" smtClean="0">
                <a:solidFill>
                  <a:schemeClr val="tx1"/>
                </a:solidFill>
              </a:rPr>
              <a:t>uvedenými v nařízení 2006/112, sankcionování odmítnutím možnosti využít tohoto práva u daňového poplatníka, který nevěděl a nemohl vědět, že v rámci transakce se dodavatel dopustil trestného činu nebo že jiná transakce, provedená před transakcí vykonanou tímto daňovým poplatníkem nebo po ní, byla provedena v rozporu s ustanoveními o DPH“.</a:t>
            </a:r>
          </a:p>
          <a:p>
            <a:pPr lvl="0" algn="l"/>
            <a:endParaRPr lang="cs-CZ" dirty="0" smtClean="0">
              <a:solidFill>
                <a:schemeClr val="tx1"/>
              </a:solidFill>
            </a:endParaRPr>
          </a:p>
          <a:p>
            <a:pPr marL="285750" indent="-285750" algn="l">
              <a:buFont typeface="Arial" panose="020B0604020202020204" pitchFamily="34" charset="0"/>
              <a:buChar char="•"/>
            </a:pPr>
            <a:r>
              <a:rPr lang="cs-CZ" b="1" dirty="0">
                <a:solidFill>
                  <a:schemeClr val="tx1"/>
                </a:solidFill>
                <a:latin typeface="Trebuchet MS" panose="020B0703020202090204" pitchFamily="34" charset="0"/>
              </a:rPr>
              <a:t>Rozsudky Soudního dvora Evropské unie potvrzují ustálenou judikaturu, podle níž nelze zatěžovat podnikatele za nepoctivost obchodních partnerů, o níž nemohl vědět</a:t>
            </a:r>
            <a:r>
              <a:rPr lang="cs-CZ" altLang="pl-PL" b="1" dirty="0">
                <a:solidFill>
                  <a:schemeClr val="tx1"/>
                </a:solidFill>
                <a:latin typeface="Trebuchet MS" panose="020B0703020202090204" pitchFamily="34" charset="0"/>
              </a:rPr>
              <a:t>.</a:t>
            </a:r>
          </a:p>
          <a:p>
            <a:pPr>
              <a:lnSpc>
                <a:spcPct val="100000"/>
              </a:lnSpc>
              <a:defRPr/>
            </a:pPr>
            <a:endParaRPr lang="cs-CZ" altLang="pl-PL" b="1" dirty="0">
              <a:solidFill>
                <a:schemeClr val="tx1"/>
              </a:solidFill>
              <a:latin typeface="Trebuchet MS" panose="020B0703020202090204" pitchFamily="34" charset="0"/>
            </a:endParaRPr>
          </a:p>
        </p:txBody>
      </p:sp>
    </p:spTree>
    <p:extLst>
      <p:ext uri="{BB962C8B-B14F-4D97-AF65-F5344CB8AC3E}">
        <p14:creationId xmlns:p14="http://schemas.microsoft.com/office/powerpoint/2010/main" val="20878515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ymbol zastępczy zawartości 2">
            <a:extLst>
              <a:ext uri="{FF2B5EF4-FFF2-40B4-BE49-F238E27FC236}">
                <a16:creationId xmlns:a16="http://schemas.microsoft.com/office/drawing/2014/main" xmlns="" id="{7909E664-1961-6649-B1B9-169E4F2B7F66}"/>
              </a:ext>
            </a:extLst>
          </p:cNvPr>
          <p:cNvSpPr>
            <a:spLocks noGrp="1"/>
          </p:cNvSpPr>
          <p:nvPr>
            <p:ph idx="1"/>
          </p:nvPr>
        </p:nvSpPr>
        <p:spPr>
          <a:xfrm>
            <a:off x="697424" y="1076432"/>
            <a:ext cx="10662833" cy="4847751"/>
          </a:xfrm>
        </p:spPr>
        <p:txBody>
          <a:bodyPr>
            <a:noAutofit/>
          </a:bodyPr>
          <a:lstStyle/>
          <a:p>
            <a:r>
              <a:rPr lang="cs-CZ" dirty="0" smtClean="0">
                <a:solidFill>
                  <a:schemeClr val="tx1"/>
                </a:solidFill>
              </a:rPr>
              <a:t>Soudní </a:t>
            </a:r>
            <a:r>
              <a:rPr lang="cs-CZ" dirty="0">
                <a:solidFill>
                  <a:schemeClr val="tx1"/>
                </a:solidFill>
              </a:rPr>
              <a:t>dvůr Evropské unie klade důraz na dva pojmy:</a:t>
            </a:r>
          </a:p>
          <a:p>
            <a:pPr lvl="0">
              <a:buFont typeface="Arial" panose="020B0604020202020204" pitchFamily="34" charset="0"/>
              <a:buChar char="•"/>
            </a:pPr>
            <a:r>
              <a:rPr lang="cs-CZ" dirty="0">
                <a:solidFill>
                  <a:schemeClr val="tx1"/>
                </a:solidFill>
              </a:rPr>
              <a:t>daňový poplatník nevěděl a</a:t>
            </a:r>
          </a:p>
          <a:p>
            <a:pPr lvl="0">
              <a:buFont typeface="Arial" panose="020B0604020202020204" pitchFamily="34" charset="0"/>
              <a:buChar char="•"/>
            </a:pPr>
            <a:r>
              <a:rPr lang="cs-CZ" dirty="0">
                <a:solidFill>
                  <a:schemeClr val="tx1"/>
                </a:solidFill>
              </a:rPr>
              <a:t>nemohl vědět o nepoctivosti </a:t>
            </a:r>
            <a:r>
              <a:rPr lang="cs-CZ" dirty="0" smtClean="0">
                <a:solidFill>
                  <a:schemeClr val="tx1"/>
                </a:solidFill>
              </a:rPr>
              <a:t>obchodního partnera.</a:t>
            </a:r>
            <a:endParaRPr lang="cs-CZ" dirty="0">
              <a:solidFill>
                <a:schemeClr val="tx1"/>
              </a:solidFill>
            </a:endParaRPr>
          </a:p>
          <a:p>
            <a:endParaRPr lang="cs-CZ" dirty="0" smtClean="0">
              <a:solidFill>
                <a:schemeClr val="tx1"/>
              </a:solidFill>
            </a:endParaRPr>
          </a:p>
          <a:p>
            <a:pPr marL="0" indent="0"/>
            <a:r>
              <a:rPr lang="cs-CZ" dirty="0" smtClean="0">
                <a:solidFill>
                  <a:schemeClr val="tx1"/>
                </a:solidFill>
              </a:rPr>
              <a:t>Zvláštní </a:t>
            </a:r>
            <a:r>
              <a:rPr lang="cs-CZ" dirty="0">
                <a:solidFill>
                  <a:schemeClr val="tx1"/>
                </a:solidFill>
              </a:rPr>
              <a:t>pozornost vyžaduje druhý z těchto pojmů. </a:t>
            </a:r>
            <a:r>
              <a:rPr lang="cs-CZ" b="1" dirty="0">
                <a:solidFill>
                  <a:schemeClr val="tx1"/>
                </a:solidFill>
              </a:rPr>
              <a:t>Zcela určitě ho nelze interpretovat „neměl žádnou, ani teoretickou možnost, aby se dověděl o nepoctivosti </a:t>
            </a:r>
            <a:r>
              <a:rPr lang="cs-CZ" b="1" dirty="0" smtClean="0">
                <a:solidFill>
                  <a:schemeClr val="tx1"/>
                </a:solidFill>
              </a:rPr>
              <a:t>obchodního partnera“, </a:t>
            </a:r>
            <a:r>
              <a:rPr lang="cs-CZ" b="1" dirty="0">
                <a:solidFill>
                  <a:schemeClr val="tx1"/>
                </a:solidFill>
              </a:rPr>
              <a:t>protože by to vyžadovalo od daňových poplatníků zcela nereálné schopnosti. </a:t>
            </a:r>
            <a:r>
              <a:rPr lang="cs-CZ" dirty="0">
                <a:solidFill>
                  <a:schemeClr val="tx1"/>
                </a:solidFill>
              </a:rPr>
              <a:t>Jedinou přípustnou interpretací je „nevěděl a při vynaložení maximálního úsilí se nemohl dovědět“.</a:t>
            </a:r>
          </a:p>
          <a:p>
            <a:endParaRPr lang="cs-CZ" dirty="0" smtClean="0">
              <a:solidFill>
                <a:schemeClr val="tx1"/>
              </a:solidFill>
            </a:endParaRPr>
          </a:p>
          <a:p>
            <a:pPr marL="0" indent="0"/>
            <a:r>
              <a:rPr lang="cs-CZ" dirty="0" smtClean="0">
                <a:solidFill>
                  <a:schemeClr val="tx1"/>
                </a:solidFill>
              </a:rPr>
              <a:t>Pojem </a:t>
            </a:r>
            <a:r>
              <a:rPr lang="cs-CZ" dirty="0">
                <a:solidFill>
                  <a:schemeClr val="tx1"/>
                </a:solidFill>
              </a:rPr>
              <a:t>zneužití se může zdát významově podobný pojmu podvodu, v tomto případě je však konstrukce odlišná.</a:t>
            </a:r>
          </a:p>
          <a:p>
            <a:pPr marL="0" indent="0"/>
            <a:endParaRPr lang="cs-CZ" b="1" dirty="0" smtClean="0">
              <a:solidFill>
                <a:schemeClr val="tx1"/>
              </a:solidFill>
            </a:endParaRPr>
          </a:p>
          <a:p>
            <a:pPr marL="0" indent="0"/>
            <a:r>
              <a:rPr lang="cs-CZ" b="1" dirty="0" smtClean="0">
                <a:solidFill>
                  <a:schemeClr val="tx1"/>
                </a:solidFill>
              </a:rPr>
              <a:t>Obecně </a:t>
            </a:r>
            <a:r>
              <a:rPr lang="cs-CZ" b="1" dirty="0">
                <a:solidFill>
                  <a:schemeClr val="tx1"/>
                </a:solidFill>
              </a:rPr>
              <a:t>řečeno </a:t>
            </a:r>
            <a:r>
              <a:rPr lang="cs-CZ" b="1" dirty="0" smtClean="0">
                <a:solidFill>
                  <a:schemeClr val="tx1"/>
                </a:solidFill>
              </a:rPr>
              <a:t>ke</a:t>
            </a:r>
            <a:r>
              <a:rPr lang="cs-CZ" b="1" dirty="0">
                <a:solidFill>
                  <a:schemeClr val="tx1"/>
                </a:solidFill>
              </a:rPr>
              <a:t> zneužití dochází tehdy, když daňový poplatník využívá zákonné </a:t>
            </a:r>
            <a:r>
              <a:rPr lang="cs-CZ" b="1" dirty="0" smtClean="0">
                <a:solidFill>
                  <a:schemeClr val="tx1"/>
                </a:solidFill>
              </a:rPr>
              <a:t>prostředky, </a:t>
            </a:r>
            <a:r>
              <a:rPr lang="cs-CZ" b="1" dirty="0">
                <a:solidFill>
                  <a:schemeClr val="tx1"/>
                </a:solidFill>
              </a:rPr>
              <a:t>ale v rozporu s účelem daňových předpisů</a:t>
            </a:r>
            <a:r>
              <a:rPr lang="pl-PL" altLang="pl-PL" b="1" dirty="0" smtClean="0">
                <a:solidFill>
                  <a:schemeClr val="tx1"/>
                </a:solidFill>
                <a:latin typeface="Trebuchet MS" panose="020B0703020202090204" pitchFamily="34" charset="0"/>
              </a:rPr>
              <a:t>.</a:t>
            </a:r>
            <a:endParaRPr lang="pl-PL" altLang="pl-PL" b="1" dirty="0">
              <a:solidFill>
                <a:schemeClr val="tx1"/>
              </a:solidFill>
              <a:latin typeface="Trebuchet MS" panose="020B0703020202090204" pitchFamily="34" charset="0"/>
            </a:endParaRPr>
          </a:p>
          <a:p>
            <a:pPr algn="just">
              <a:lnSpc>
                <a:spcPct val="100000"/>
              </a:lnSpc>
              <a:defRPr/>
            </a:pPr>
            <a:endParaRPr lang="pl-PL" altLang="pl-PL" dirty="0">
              <a:solidFill>
                <a:schemeClr val="tx1"/>
              </a:solidFill>
              <a:latin typeface="Trebuchet MS" panose="020B0703020202090204" pitchFamily="34" charset="0"/>
            </a:endParaRPr>
          </a:p>
        </p:txBody>
      </p:sp>
    </p:spTree>
    <p:extLst>
      <p:ext uri="{BB962C8B-B14F-4D97-AF65-F5344CB8AC3E}">
        <p14:creationId xmlns:p14="http://schemas.microsoft.com/office/powerpoint/2010/main" val="364580185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ext Box 1">
            <a:extLst>
              <a:ext uri="{FF2B5EF4-FFF2-40B4-BE49-F238E27FC236}">
                <a16:creationId xmlns:a16="http://schemas.microsoft.com/office/drawing/2014/main" xmlns="" id="{F892924A-E50F-174A-B63B-436204A4CCE4}"/>
              </a:ext>
            </a:extLst>
          </p:cNvPr>
          <p:cNvSpPr txBox="1">
            <a:spLocks noChangeArrowheads="1"/>
          </p:cNvSpPr>
          <p:nvPr/>
        </p:nvSpPr>
        <p:spPr bwMode="auto">
          <a:xfrm>
            <a:off x="2438400" y="1752600"/>
            <a:ext cx="7620000" cy="43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pPr eaLnBrk="1">
              <a:lnSpc>
                <a:spcPct val="93000"/>
              </a:lnSpc>
              <a:buClr>
                <a:srgbClr val="000000"/>
              </a:buClr>
              <a:buSzPct val="100000"/>
              <a:buFont typeface="Times New Roman" panose="02020603050405020304" pitchFamily="18" charset="0"/>
              <a:buNone/>
            </a:pPr>
            <a:endParaRPr lang="pl-PL" altLang="pl-PL" dirty="0"/>
          </a:p>
        </p:txBody>
      </p:sp>
      <p:sp>
        <p:nvSpPr>
          <p:cNvPr id="37891" name="Text Box 2">
            <a:extLst>
              <a:ext uri="{FF2B5EF4-FFF2-40B4-BE49-F238E27FC236}">
                <a16:creationId xmlns:a16="http://schemas.microsoft.com/office/drawing/2014/main" xmlns="" id="{EE91B5CA-305B-954C-BF83-1DB3CFD3860D}"/>
              </a:ext>
            </a:extLst>
          </p:cNvPr>
          <p:cNvSpPr txBox="1">
            <a:spLocks noChangeArrowheads="1"/>
          </p:cNvSpPr>
          <p:nvPr/>
        </p:nvSpPr>
        <p:spPr bwMode="auto">
          <a:xfrm>
            <a:off x="588935" y="2724347"/>
            <a:ext cx="11143281" cy="41336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360" tIns="44280" rIns="90360" bIns="44280"/>
          <a:lstStyle>
            <a:lvl1pPr marL="457200" indent="-454025">
              <a:lnSpc>
                <a:spcPct val="93000"/>
              </a:lnSpc>
              <a:buClr>
                <a:srgbClr val="000000"/>
              </a:buClr>
              <a:buSzPct val="100000"/>
              <a:buFont typeface="Times New Roman" panose="02020603050405020304" pitchFamily="18"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chemeClr val="bg1"/>
                </a:solidFill>
                <a:latin typeface="Arial" panose="020B0604020202020204" pitchFamily="34" charset="0"/>
                <a:ea typeface="SimSun" panose="02010600030101010101" pitchFamily="2" charset="-122"/>
              </a:defRPr>
            </a:lvl1pPr>
            <a:lvl2pPr>
              <a:lnSpc>
                <a:spcPct val="93000"/>
              </a:lnSpc>
              <a:buClr>
                <a:srgbClr val="000000"/>
              </a:buClr>
              <a:buSzPct val="100000"/>
              <a:buFont typeface="Times New Roman" panose="02020603050405020304" pitchFamily="18"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chemeClr val="bg1"/>
                </a:solidFill>
                <a:latin typeface="Arial" panose="020B0604020202020204" pitchFamily="34" charset="0"/>
                <a:ea typeface="SimSun" panose="02010600030101010101" pitchFamily="2" charset="-122"/>
              </a:defRPr>
            </a:lvl2pPr>
            <a:lvl3pPr>
              <a:lnSpc>
                <a:spcPct val="93000"/>
              </a:lnSpc>
              <a:buClr>
                <a:srgbClr val="000000"/>
              </a:buClr>
              <a:buSzPct val="100000"/>
              <a:buFont typeface="Times New Roman" panose="02020603050405020304" pitchFamily="18"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chemeClr val="bg1"/>
                </a:solidFill>
                <a:latin typeface="Arial" panose="020B0604020202020204" pitchFamily="34" charset="0"/>
                <a:ea typeface="SimSun" panose="02010600030101010101" pitchFamily="2" charset="-122"/>
              </a:defRPr>
            </a:lvl3pPr>
            <a:lvl4pPr>
              <a:lnSpc>
                <a:spcPct val="93000"/>
              </a:lnSpc>
              <a:buClr>
                <a:srgbClr val="000000"/>
              </a:buClr>
              <a:buSzPct val="100000"/>
              <a:buFont typeface="Times New Roman" panose="02020603050405020304" pitchFamily="18"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chemeClr val="bg1"/>
                </a:solidFill>
                <a:latin typeface="Arial" panose="020B0604020202020204" pitchFamily="34" charset="0"/>
                <a:ea typeface="SimSun" panose="02010600030101010101" pitchFamily="2" charset="-122"/>
              </a:defRPr>
            </a:lvl4pPr>
            <a:lvl5pPr>
              <a:lnSpc>
                <a:spcPct val="93000"/>
              </a:lnSpc>
              <a:buClr>
                <a:srgbClr val="000000"/>
              </a:buClr>
              <a:buSzPct val="100000"/>
              <a:buFont typeface="Times New Roman" panose="02020603050405020304" pitchFamily="18"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chemeClr val="bg1"/>
                </a:solidFill>
                <a:latin typeface="Arial" panose="020B0604020202020204" pitchFamily="34" charset="0"/>
                <a:ea typeface="SimSun" panose="02010600030101010101" pitchFamily="2" charset="-122"/>
              </a:defRPr>
            </a:lvl5pPr>
            <a:lvl6pPr marL="25146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chemeClr val="bg1"/>
                </a:solidFill>
                <a:latin typeface="Arial" panose="020B0604020202020204" pitchFamily="34" charset="0"/>
                <a:ea typeface="SimSun" panose="02010600030101010101" pitchFamily="2" charset="-122"/>
              </a:defRPr>
            </a:lvl6pPr>
            <a:lvl7pPr marL="29718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chemeClr val="bg1"/>
                </a:solidFill>
                <a:latin typeface="Arial" panose="020B0604020202020204" pitchFamily="34" charset="0"/>
                <a:ea typeface="SimSun" panose="02010600030101010101" pitchFamily="2" charset="-122"/>
              </a:defRPr>
            </a:lvl7pPr>
            <a:lvl8pPr marL="34290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chemeClr val="bg1"/>
                </a:solidFill>
                <a:latin typeface="Arial" panose="020B0604020202020204" pitchFamily="34" charset="0"/>
                <a:ea typeface="SimSun" panose="02010600030101010101" pitchFamily="2" charset="-122"/>
              </a:defRPr>
            </a:lvl8pPr>
            <a:lvl9pPr marL="38862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defRPr>
                <a:solidFill>
                  <a:schemeClr val="bg1"/>
                </a:solidFill>
                <a:latin typeface="Arial" panose="020B0604020202020204" pitchFamily="34" charset="0"/>
                <a:ea typeface="SimSun" panose="02010600030101010101" pitchFamily="2" charset="-122"/>
              </a:defRPr>
            </a:lvl9pPr>
          </a:lstStyle>
          <a:p>
            <a:pPr marL="449263" indent="-449263">
              <a:tabLst>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r>
              <a:rPr lang="cs-CZ" sz="1600" dirty="0">
                <a:solidFill>
                  <a:schemeClr val="tx1"/>
                </a:solidFill>
              </a:rPr>
              <a:t>Při analýze judikatury Soudního dvora </a:t>
            </a:r>
            <a:r>
              <a:rPr lang="cs-CZ" sz="1600" dirty="0" smtClean="0">
                <a:solidFill>
                  <a:schemeClr val="tx1"/>
                </a:solidFill>
              </a:rPr>
              <a:t>Evropské unie ve </a:t>
            </a:r>
            <a:r>
              <a:rPr lang="cs-CZ" sz="1600" dirty="0">
                <a:solidFill>
                  <a:schemeClr val="tx1"/>
                </a:solidFill>
              </a:rPr>
              <a:t>věcech ze dne 21. února 2006: Halifax </a:t>
            </a:r>
            <a:r>
              <a:rPr lang="cs-CZ" sz="1600" dirty="0" err="1">
                <a:solidFill>
                  <a:schemeClr val="tx1"/>
                </a:solidFill>
              </a:rPr>
              <a:t>plc</a:t>
            </a:r>
            <a:r>
              <a:rPr lang="cs-CZ" sz="1600" dirty="0">
                <a:solidFill>
                  <a:schemeClr val="tx1"/>
                </a:solidFill>
              </a:rPr>
              <a:t> i in</a:t>
            </a:r>
            <a:r>
              <a:rPr lang="cs-CZ" sz="1600" i="1" dirty="0">
                <a:solidFill>
                  <a:schemeClr val="tx1"/>
                </a:solidFill>
              </a:rPr>
              <a:t>[1]</a:t>
            </a:r>
            <a:r>
              <a:rPr lang="cs-CZ" sz="1600" dirty="0">
                <a:solidFill>
                  <a:schemeClr val="tx1"/>
                </a:solidFill>
              </a:rPr>
              <a:t>, </a:t>
            </a:r>
            <a:r>
              <a:rPr lang="cs-CZ" sz="1600" dirty="0" err="1">
                <a:solidFill>
                  <a:schemeClr val="tx1"/>
                </a:solidFill>
              </a:rPr>
              <a:t>BUPA</a:t>
            </a:r>
            <a:r>
              <a:rPr lang="cs-CZ" sz="1600" dirty="0">
                <a:solidFill>
                  <a:schemeClr val="tx1"/>
                </a:solidFill>
              </a:rPr>
              <a:t> </a:t>
            </a:r>
            <a:r>
              <a:rPr lang="cs-CZ" sz="1600" dirty="0" err="1">
                <a:solidFill>
                  <a:schemeClr val="tx1"/>
                </a:solidFill>
              </a:rPr>
              <a:t>Hospitals</a:t>
            </a:r>
            <a:r>
              <a:rPr lang="cs-CZ" sz="1600" dirty="0">
                <a:solidFill>
                  <a:schemeClr val="tx1"/>
                </a:solidFill>
              </a:rPr>
              <a:t> Ltd i In[2], University </a:t>
            </a:r>
            <a:r>
              <a:rPr lang="cs-CZ" sz="1600" dirty="0" err="1">
                <a:solidFill>
                  <a:schemeClr val="tx1"/>
                </a:solidFill>
              </a:rPr>
              <a:t>of</a:t>
            </a:r>
            <a:r>
              <a:rPr lang="cs-CZ" sz="1600" dirty="0">
                <a:solidFill>
                  <a:schemeClr val="tx1"/>
                </a:solidFill>
              </a:rPr>
              <a:t> </a:t>
            </a:r>
            <a:r>
              <a:rPr lang="cs-CZ" sz="1600" dirty="0" err="1">
                <a:solidFill>
                  <a:schemeClr val="tx1"/>
                </a:solidFill>
              </a:rPr>
              <a:t>Huddersfield</a:t>
            </a:r>
            <a:r>
              <a:rPr lang="cs-CZ" sz="1600" dirty="0">
                <a:solidFill>
                  <a:schemeClr val="tx1"/>
                </a:solidFill>
              </a:rPr>
              <a:t> [3] je třeba zdůraznit skutečnost, že subjekty</a:t>
            </a:r>
            <a:r>
              <a:rPr lang="cs-CZ" sz="1600" u="sng" dirty="0">
                <a:solidFill>
                  <a:schemeClr val="tx1"/>
                </a:solidFill>
              </a:rPr>
              <a:t> se nemohou odvolávat na normy unijního práva podvodně nebo zneužívajícím způsobem.</a:t>
            </a:r>
            <a:r>
              <a:rPr lang="cs-CZ" sz="1600" dirty="0">
                <a:solidFill>
                  <a:schemeClr val="tx1"/>
                </a:solidFill>
              </a:rPr>
              <a:t> </a:t>
            </a:r>
          </a:p>
          <a:p>
            <a:pPr marL="449263" indent="-449263">
              <a:tabLst>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r>
              <a:rPr lang="cs-CZ" sz="1600" dirty="0">
                <a:solidFill>
                  <a:schemeClr val="tx1"/>
                </a:solidFill>
              </a:rPr>
              <a:t>Soudní dvůr konstatoval, že šestá směrnice odporuje právu daňového poplatníka odpočítat vypočítanou DPH, pokud transakce, z nichž toto právo vyplývá, znamenají zneužití. </a:t>
            </a:r>
          </a:p>
          <a:p>
            <a:pPr marL="449263" indent="-449263">
              <a:tabLst>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r>
              <a:rPr lang="cs-CZ" sz="1600" dirty="0">
                <a:solidFill>
                  <a:schemeClr val="tx1"/>
                </a:solidFill>
              </a:rPr>
              <a:t>V důsledku toho byla do polského právního systému zavedena nová „doložka zneužití práva“ vypracovaná Soudním dvorem EU. Zásada interpretace práva vypracovaná Soudním dvorem EU nemá zmocňovací základ, bude však mít </a:t>
            </a:r>
            <a:r>
              <a:rPr lang="cs-CZ" sz="1600" dirty="0" smtClean="0">
                <a:solidFill>
                  <a:schemeClr val="tx1"/>
                </a:solidFill>
              </a:rPr>
              <a:t>přímou aplikaci v </a:t>
            </a:r>
            <a:r>
              <a:rPr lang="cs-CZ" sz="1600" dirty="0">
                <a:solidFill>
                  <a:schemeClr val="tx1"/>
                </a:solidFill>
              </a:rPr>
              <a:t>polském právu. </a:t>
            </a:r>
          </a:p>
          <a:p>
            <a:pPr marL="449263" indent="-449263">
              <a:tabLst>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r>
              <a:rPr lang="cs-CZ" sz="1600" dirty="0">
                <a:solidFill>
                  <a:schemeClr val="tx1"/>
                </a:solidFill>
              </a:rPr>
              <a:t>[1] Rozsudek </a:t>
            </a:r>
            <a:r>
              <a:rPr lang="cs-CZ" sz="1600" dirty="0" smtClean="0">
                <a:solidFill>
                  <a:schemeClr val="tx1"/>
                </a:solidFill>
              </a:rPr>
              <a:t>Soudního dvora </a:t>
            </a:r>
            <a:r>
              <a:rPr lang="cs-CZ" sz="1600" dirty="0">
                <a:solidFill>
                  <a:schemeClr val="tx1"/>
                </a:solidFill>
              </a:rPr>
              <a:t>Evropské unie ze dne 21. února 2006 ve věci </a:t>
            </a:r>
            <a:r>
              <a:rPr lang="cs-CZ" sz="1600" dirty="0" smtClean="0">
                <a:solidFill>
                  <a:schemeClr val="tx1"/>
                </a:solidFill>
              </a:rPr>
              <a:t>C-255/02 – Halifaxplc </a:t>
            </a:r>
            <a:r>
              <a:rPr lang="cs-CZ" sz="1600" dirty="0">
                <a:solidFill>
                  <a:schemeClr val="tx1"/>
                </a:solidFill>
              </a:rPr>
              <a:t>i In. / </a:t>
            </a:r>
            <a:r>
              <a:rPr lang="cs-CZ" sz="1600" dirty="0" err="1">
                <a:solidFill>
                  <a:schemeClr val="tx1"/>
                </a:solidFill>
              </a:rPr>
              <a:t>Commissioners</a:t>
            </a:r>
            <a:r>
              <a:rPr lang="cs-CZ" sz="1600" dirty="0">
                <a:solidFill>
                  <a:schemeClr val="tx1"/>
                </a:solidFill>
              </a:rPr>
              <a:t> </a:t>
            </a:r>
            <a:r>
              <a:rPr lang="cs-CZ" sz="1600" dirty="0" err="1">
                <a:solidFill>
                  <a:schemeClr val="tx1"/>
                </a:solidFill>
              </a:rPr>
              <a:t>of</a:t>
            </a:r>
            <a:r>
              <a:rPr lang="cs-CZ" sz="1600" dirty="0">
                <a:solidFill>
                  <a:schemeClr val="tx1"/>
                </a:solidFill>
              </a:rPr>
              <a:t> </a:t>
            </a:r>
            <a:r>
              <a:rPr lang="cs-CZ" sz="1600" dirty="0" err="1">
                <a:solidFill>
                  <a:schemeClr val="tx1"/>
                </a:solidFill>
              </a:rPr>
              <a:t>Customs</a:t>
            </a:r>
            <a:r>
              <a:rPr lang="cs-CZ" sz="1600" dirty="0">
                <a:solidFill>
                  <a:schemeClr val="tx1"/>
                </a:solidFill>
              </a:rPr>
              <a:t> &amp; Excise.</a:t>
            </a:r>
          </a:p>
          <a:p>
            <a:pPr marL="449263" indent="-449263">
              <a:tabLst>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r>
              <a:rPr lang="cs-CZ" sz="1600" dirty="0">
                <a:solidFill>
                  <a:schemeClr val="tx1"/>
                </a:solidFill>
              </a:rPr>
              <a:t>[2] Rozsudek </a:t>
            </a:r>
            <a:r>
              <a:rPr lang="cs-CZ" sz="1600" dirty="0" smtClean="0">
                <a:solidFill>
                  <a:schemeClr val="tx1"/>
                </a:solidFill>
              </a:rPr>
              <a:t>Soudního dvora </a:t>
            </a:r>
            <a:r>
              <a:rPr lang="cs-CZ" sz="1600" dirty="0">
                <a:solidFill>
                  <a:schemeClr val="tx1"/>
                </a:solidFill>
              </a:rPr>
              <a:t>Evropské unie ze dne 21. února 2006 ve věci C-419/02, </a:t>
            </a:r>
            <a:r>
              <a:rPr lang="cs-CZ" sz="1600" dirty="0" err="1">
                <a:solidFill>
                  <a:schemeClr val="tx1"/>
                </a:solidFill>
              </a:rPr>
              <a:t>BUPA</a:t>
            </a:r>
            <a:r>
              <a:rPr lang="cs-CZ" sz="1600" dirty="0">
                <a:solidFill>
                  <a:schemeClr val="tx1"/>
                </a:solidFill>
              </a:rPr>
              <a:t> </a:t>
            </a:r>
            <a:r>
              <a:rPr lang="cs-CZ" sz="1600" dirty="0" err="1">
                <a:solidFill>
                  <a:schemeClr val="tx1"/>
                </a:solidFill>
              </a:rPr>
              <a:t>Hospitals</a:t>
            </a:r>
            <a:r>
              <a:rPr lang="cs-CZ" sz="1600" dirty="0">
                <a:solidFill>
                  <a:schemeClr val="tx1"/>
                </a:solidFill>
              </a:rPr>
              <a:t> Ltd i In. / </a:t>
            </a:r>
            <a:r>
              <a:rPr lang="cs-CZ" sz="1600" dirty="0" err="1">
                <a:solidFill>
                  <a:schemeClr val="tx1"/>
                </a:solidFill>
              </a:rPr>
              <a:t>Commissioners</a:t>
            </a:r>
            <a:r>
              <a:rPr lang="cs-CZ" sz="1600" dirty="0">
                <a:solidFill>
                  <a:schemeClr val="tx1"/>
                </a:solidFill>
              </a:rPr>
              <a:t> </a:t>
            </a:r>
            <a:r>
              <a:rPr lang="cs-CZ" sz="1600" dirty="0" err="1">
                <a:solidFill>
                  <a:schemeClr val="tx1"/>
                </a:solidFill>
              </a:rPr>
              <a:t>of</a:t>
            </a:r>
            <a:r>
              <a:rPr lang="cs-CZ" sz="1600" dirty="0">
                <a:solidFill>
                  <a:schemeClr val="tx1"/>
                </a:solidFill>
              </a:rPr>
              <a:t> </a:t>
            </a:r>
            <a:r>
              <a:rPr lang="cs-CZ" sz="1600" dirty="0" err="1">
                <a:solidFill>
                  <a:schemeClr val="tx1"/>
                </a:solidFill>
              </a:rPr>
              <a:t>Customs</a:t>
            </a:r>
            <a:r>
              <a:rPr lang="cs-CZ" sz="1600" dirty="0">
                <a:solidFill>
                  <a:schemeClr val="tx1"/>
                </a:solidFill>
              </a:rPr>
              <a:t> &amp; Excise</a:t>
            </a:r>
            <a:r>
              <a:rPr lang="cs-CZ" sz="1600" dirty="0" smtClean="0">
                <a:solidFill>
                  <a:schemeClr val="tx1"/>
                </a:solidFill>
              </a:rPr>
              <a:t>.</a:t>
            </a:r>
          </a:p>
          <a:p>
            <a:pPr marL="449263" indent="-449263">
              <a:tabLst>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r>
              <a:rPr lang="cs-CZ" sz="1600" dirty="0">
                <a:solidFill>
                  <a:schemeClr val="tx1"/>
                </a:solidFill>
              </a:rPr>
              <a:t>[3] Rozsudek </a:t>
            </a:r>
            <a:r>
              <a:rPr lang="cs-CZ" sz="1600" dirty="0" smtClean="0">
                <a:solidFill>
                  <a:schemeClr val="tx1"/>
                </a:solidFill>
              </a:rPr>
              <a:t>Soudního dvora </a:t>
            </a:r>
            <a:r>
              <a:rPr lang="cs-CZ" sz="1600" dirty="0">
                <a:solidFill>
                  <a:schemeClr val="tx1"/>
                </a:solidFill>
              </a:rPr>
              <a:t>Evropské unie ze dne 21. února 2006 ve věci </a:t>
            </a:r>
            <a:r>
              <a:rPr lang="cs-CZ" sz="1600" dirty="0" smtClean="0">
                <a:solidFill>
                  <a:schemeClr val="tx1"/>
                </a:solidFill>
              </a:rPr>
              <a:t>C-223/0 – , </a:t>
            </a:r>
            <a:r>
              <a:rPr lang="cs-CZ" sz="1600" dirty="0">
                <a:solidFill>
                  <a:schemeClr val="tx1"/>
                </a:solidFill>
              </a:rPr>
              <a:t>University of Huddersfield / Commissioners of Customs &amp; Excise.</a:t>
            </a:r>
          </a:p>
          <a:p>
            <a:pPr marL="0" indent="3175">
              <a:tabLst>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endParaRPr lang="cs-CZ" sz="1600" dirty="0">
              <a:solidFill>
                <a:schemeClr val="tx1"/>
              </a:solidFill>
            </a:endParaRPr>
          </a:p>
        </p:txBody>
      </p:sp>
      <p:sp>
        <p:nvSpPr>
          <p:cNvPr id="4" name="Podtytuł 2">
            <a:extLst>
              <a:ext uri="{FF2B5EF4-FFF2-40B4-BE49-F238E27FC236}">
                <a16:creationId xmlns:a16="http://schemas.microsoft.com/office/drawing/2014/main" xmlns="" id="{667091D5-7129-5C48-804A-0D9C199D260D}"/>
              </a:ext>
            </a:extLst>
          </p:cNvPr>
          <p:cNvSpPr txBox="1">
            <a:spLocks/>
          </p:cNvSpPr>
          <p:nvPr/>
        </p:nvSpPr>
        <p:spPr>
          <a:xfrm>
            <a:off x="588936" y="928905"/>
            <a:ext cx="11143281" cy="1795442"/>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Segoe UI" panose="020B0502040204020203" pitchFamily="34" charset="0"/>
                <a:ea typeface="+mn-ea"/>
                <a:cs typeface="Segoe UI" panose="020B0502040204020203"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Segoe UI" panose="020B0502040204020203" pitchFamily="34" charset="0"/>
                <a:ea typeface="+mn-ea"/>
                <a:cs typeface="Segoe UI" panose="020B0502040204020203"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Segoe UI" panose="020B0502040204020203" pitchFamily="34" charset="0"/>
                <a:ea typeface="+mn-ea"/>
                <a:cs typeface="Segoe UI" panose="020B0502040204020203"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Segoe UI" panose="020B0502040204020203" pitchFamily="34" charset="0"/>
                <a:ea typeface="+mn-ea"/>
                <a:cs typeface="Segoe UI" panose="020B0502040204020203"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Segoe UI" panose="020B0502040204020203" pitchFamily="34" charset="0"/>
                <a:ea typeface="+mn-ea"/>
                <a:cs typeface="Segoe UI" panose="020B0502040204020203"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cs-CZ" sz="1800" dirty="0"/>
              <a:t>Cenné údaje v tomto ohledu poskytuje </a:t>
            </a:r>
            <a:r>
              <a:rPr lang="cs-CZ" sz="1800" dirty="0" smtClean="0"/>
              <a:t>rozhodnutí ve věci Halifax</a:t>
            </a:r>
            <a:r>
              <a:rPr lang="cs-CZ" sz="1800" dirty="0"/>
              <a:t>, C-255/02</a:t>
            </a:r>
          </a:p>
          <a:p>
            <a:r>
              <a:rPr lang="cs-CZ" sz="1800" dirty="0"/>
              <a:t>Pro zjištění existence zneužití je jednak nezbytné, aby výsledkem dotčených </a:t>
            </a:r>
            <a:r>
              <a:rPr lang="cs-CZ" sz="1800" dirty="0" smtClean="0"/>
              <a:t>plnění, </a:t>
            </a:r>
            <a:r>
              <a:rPr lang="cs-CZ" sz="1800" b="1" dirty="0"/>
              <a:t>přes formální použití podmínek</a:t>
            </a:r>
            <a:r>
              <a:rPr lang="cs-CZ" sz="1800" dirty="0"/>
              <a:t> stanovených relevantními ustanoveními šesté směrnice a vnitrostátních předpisů provádějících tuto </a:t>
            </a:r>
            <a:r>
              <a:rPr lang="cs-CZ" sz="1800" dirty="0" smtClean="0"/>
              <a:t>směrnici, </a:t>
            </a:r>
            <a:r>
              <a:rPr lang="cs-CZ" sz="1800" b="1" dirty="0"/>
              <a:t>bylo získání daňového zvýhodnění, jehož poskytnutí by bylo v rozporu s cílem sledovaným těmito ustanovením</a:t>
            </a:r>
            <a:r>
              <a:rPr lang="cs-CZ" sz="1800" dirty="0"/>
              <a:t>i.</a:t>
            </a:r>
            <a:r>
              <a:rPr lang="cs-CZ" sz="1800" b="1" dirty="0"/>
              <a:t> Krom toho musí</a:t>
            </a:r>
            <a:r>
              <a:rPr lang="cs-CZ" sz="1800" dirty="0"/>
              <a:t> </a:t>
            </a:r>
            <a:r>
              <a:rPr lang="cs-CZ" sz="1800" b="1" dirty="0"/>
              <a:t>ze všech objektivních okolností vyplývat, že hlavním účelem dotčených plnění je získání daňového zvýhodnění.“</a:t>
            </a:r>
            <a:endParaRPr lang="pl-PL" altLang="pl-PL" sz="1800" dirty="0">
              <a:latin typeface="Trebuchet MS" panose="020B0703020202090204" pitchFamily="34" charset="0"/>
            </a:endParaRPr>
          </a:p>
        </p:txBody>
      </p:sp>
    </p:spTree>
    <p:extLst>
      <p:ext uri="{BB962C8B-B14F-4D97-AF65-F5344CB8AC3E}">
        <p14:creationId xmlns:p14="http://schemas.microsoft.com/office/powerpoint/2010/main" val="483865330"/>
      </p:ext>
    </p:extLst>
  </p:cSld>
  <p:clrMapOvr>
    <a:masterClrMapping/>
  </p:clrMapOvr>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Podtytuł 4">
            <a:extLst>
              <a:ext uri="{FF2B5EF4-FFF2-40B4-BE49-F238E27FC236}">
                <a16:creationId xmlns:a16="http://schemas.microsoft.com/office/drawing/2014/main" xmlns="" id="{FB64CCEF-E000-2C4E-800F-AB0CC92A63D9}"/>
              </a:ext>
            </a:extLst>
          </p:cNvPr>
          <p:cNvSpPr>
            <a:spLocks noGrp="1"/>
          </p:cNvSpPr>
          <p:nvPr>
            <p:ph type="subTitle" idx="1"/>
          </p:nvPr>
        </p:nvSpPr>
        <p:spPr>
          <a:xfrm>
            <a:off x="593889" y="1231225"/>
            <a:ext cx="11076335" cy="4462565"/>
          </a:xfrm>
        </p:spPr>
        <p:txBody>
          <a:bodyPr>
            <a:noAutofit/>
          </a:bodyPr>
          <a:lstStyle/>
          <a:p>
            <a:pPr marL="285750" lvl="0" indent="-285750" algn="l">
              <a:buFont typeface="Arial" panose="020B0604020202020204" pitchFamily="34" charset="0"/>
              <a:buChar char="•"/>
            </a:pPr>
            <a:r>
              <a:rPr lang="cs-CZ" b="1" dirty="0">
                <a:solidFill>
                  <a:schemeClr val="tx1"/>
                </a:solidFill>
              </a:rPr>
              <a:t>Ke zneužití dochází, když daňový poplatník provádí danou činnost především za účelem získání daňového zvýhodnění, které nemůže být uznáno za odůvodněné, i když je v souladu se zákonem</a:t>
            </a:r>
            <a:r>
              <a:rPr lang="cs-CZ" b="1" dirty="0" smtClean="0">
                <a:solidFill>
                  <a:schemeClr val="tx1"/>
                </a:solidFill>
              </a:rPr>
              <a:t>.</a:t>
            </a:r>
          </a:p>
          <a:p>
            <a:pPr lvl="0" algn="l"/>
            <a:endParaRPr lang="cs-CZ" dirty="0">
              <a:solidFill>
                <a:schemeClr val="tx1"/>
              </a:solidFill>
            </a:endParaRPr>
          </a:p>
          <a:p>
            <a:pPr marL="285750" lvl="0" indent="-285750" algn="l">
              <a:buFont typeface="Arial" panose="020B0604020202020204" pitchFamily="34" charset="0"/>
              <a:buChar char="•"/>
            </a:pPr>
            <a:r>
              <a:rPr lang="cs-CZ" dirty="0">
                <a:solidFill>
                  <a:schemeClr val="tx1"/>
                </a:solidFill>
              </a:rPr>
              <a:t>Ve stejném rozsudku bylo konstatováno, že „Šestá směrnice musí být interpretována tak, že brání nároku </a:t>
            </a:r>
            <a:r>
              <a:rPr lang="cs-CZ" dirty="0" smtClean="0">
                <a:solidFill>
                  <a:schemeClr val="tx1"/>
                </a:solidFill>
              </a:rPr>
              <a:t>poplatníka si DPH odečíst, </a:t>
            </a:r>
            <a:r>
              <a:rPr lang="cs-CZ" dirty="0">
                <a:solidFill>
                  <a:schemeClr val="tx1"/>
                </a:solidFill>
              </a:rPr>
              <a:t>pokud plnění zakládající tento nárok představují zneužití</a:t>
            </a:r>
            <a:r>
              <a:rPr lang="cs-CZ" dirty="0" smtClean="0">
                <a:solidFill>
                  <a:schemeClr val="tx1"/>
                </a:solidFill>
              </a:rPr>
              <a:t>.“</a:t>
            </a:r>
          </a:p>
          <a:p>
            <a:pPr lvl="0" algn="l"/>
            <a:endParaRPr lang="cs-CZ" dirty="0">
              <a:solidFill>
                <a:schemeClr val="tx1"/>
              </a:solidFill>
            </a:endParaRPr>
          </a:p>
          <a:p>
            <a:pPr marL="285750" lvl="0" indent="-285750" algn="l">
              <a:buFont typeface="Arial" panose="020B0604020202020204" pitchFamily="34" charset="0"/>
              <a:buChar char="•"/>
            </a:pPr>
            <a:r>
              <a:rPr lang="cs-CZ" dirty="0">
                <a:solidFill>
                  <a:schemeClr val="tx1"/>
                </a:solidFill>
              </a:rPr>
              <a:t>Výše uvedená teze zdůrazňuje, že právo na odpočet DPH může být zpochybněno, pokud bylo spojeno se zneužitím</a:t>
            </a:r>
            <a:r>
              <a:rPr lang="cs-CZ" dirty="0" smtClean="0">
                <a:solidFill>
                  <a:schemeClr val="tx1"/>
                </a:solidFill>
              </a:rPr>
              <a:t>.</a:t>
            </a:r>
          </a:p>
          <a:p>
            <a:pPr lvl="0" algn="l"/>
            <a:endParaRPr lang="cs-CZ" dirty="0">
              <a:solidFill>
                <a:schemeClr val="tx1"/>
              </a:solidFill>
            </a:endParaRPr>
          </a:p>
          <a:p>
            <a:pPr marL="285750" lvl="0" indent="-285750" algn="l">
              <a:buFont typeface="Arial" panose="020B0604020202020204" pitchFamily="34" charset="0"/>
              <a:buChar char="•"/>
            </a:pPr>
            <a:r>
              <a:rPr lang="cs-CZ" dirty="0">
                <a:solidFill>
                  <a:schemeClr val="tx1"/>
                </a:solidFill>
              </a:rPr>
              <a:t>Jiný fragment rozsudku akcentuje souvislost mezi šestou směrnicí a úpravami DPH</a:t>
            </a:r>
            <a:r>
              <a:rPr lang="cs-CZ" dirty="0" smtClean="0">
                <a:solidFill>
                  <a:schemeClr val="tx1"/>
                </a:solidFill>
              </a:rPr>
              <a:t>.</a:t>
            </a:r>
          </a:p>
          <a:p>
            <a:pPr lvl="0" algn="l"/>
            <a:endParaRPr lang="cs-CZ" dirty="0">
              <a:solidFill>
                <a:schemeClr val="tx1"/>
              </a:solidFill>
            </a:endParaRPr>
          </a:p>
          <a:p>
            <a:pPr marL="285750" indent="-285750" algn="l">
              <a:buFont typeface="Arial" panose="020B0604020202020204" pitchFamily="34" charset="0"/>
              <a:buChar char="•"/>
            </a:pPr>
            <a:r>
              <a:rPr lang="cs-CZ" b="1" dirty="0">
                <a:solidFill>
                  <a:schemeClr val="tx1"/>
                </a:solidFill>
                <a:latin typeface="Trebuchet MS" panose="020B0703020202090204" pitchFamily="34" charset="0"/>
              </a:rPr>
              <a:t>„Tato zásada zákazu zneužití se uplatňuje rovněž v oblasti DPH. Ve skutečnosti boj proti podvodu, daňovému úniku a </a:t>
            </a:r>
            <a:r>
              <a:rPr lang="cs-CZ" b="1" dirty="0">
                <a:solidFill>
                  <a:schemeClr val="tx1"/>
                </a:solidFill>
                <a:latin typeface="Trebuchet MS" panose="020B0703020202090204" pitchFamily="34" charset="0"/>
              </a:rPr>
              <a:t>případnému zneužívání </a:t>
            </a:r>
            <a:r>
              <a:rPr lang="cs-CZ" b="1" dirty="0">
                <a:solidFill>
                  <a:schemeClr val="tx1"/>
                </a:solidFill>
                <a:latin typeface="Trebuchet MS" panose="020B0703020202090204" pitchFamily="34" charset="0"/>
              </a:rPr>
              <a:t>je cíl uznaný a podporovaný šestou směrnicí</a:t>
            </a:r>
            <a:r>
              <a:rPr lang="cs-CZ" b="1" dirty="0">
                <a:solidFill>
                  <a:schemeClr val="tx1"/>
                </a:solidFill>
                <a:latin typeface="Trebuchet MS" panose="020B0703020202090204" pitchFamily="34" charset="0"/>
              </a:rPr>
              <a:t>.“</a:t>
            </a:r>
            <a:r>
              <a:rPr lang="pl-PL" altLang="pl-PL" b="1" dirty="0">
                <a:solidFill>
                  <a:schemeClr val="tx1"/>
                </a:solidFill>
                <a:latin typeface="Trebuchet MS" panose="020B0703020202090204" pitchFamily="34" charset="0"/>
              </a:rPr>
              <a:t> </a:t>
            </a:r>
            <a:endParaRPr lang="pl-PL" altLang="pl-PL" b="1" dirty="0">
              <a:solidFill>
                <a:schemeClr val="tx1"/>
              </a:solidFill>
              <a:latin typeface="Trebuchet MS" panose="020B0703020202090204" pitchFamily="34" charset="0"/>
            </a:endParaRPr>
          </a:p>
          <a:p>
            <a:pPr algn="l">
              <a:lnSpc>
                <a:spcPts val="1920"/>
              </a:lnSpc>
              <a:spcBef>
                <a:spcPts val="0"/>
              </a:spcBef>
              <a:defRPr/>
            </a:pPr>
            <a:endParaRPr lang="pl-PL" altLang="pl-PL" b="1" dirty="0">
              <a:solidFill>
                <a:schemeClr val="tx1"/>
              </a:solidFill>
              <a:latin typeface="Trebuchet MS" panose="020B0703020202090204" pitchFamily="34" charset="0"/>
            </a:endParaRPr>
          </a:p>
          <a:p>
            <a:pPr algn="l">
              <a:lnSpc>
                <a:spcPts val="1920"/>
              </a:lnSpc>
              <a:spcBef>
                <a:spcPts val="0"/>
              </a:spcBef>
              <a:defRPr/>
            </a:pPr>
            <a:endParaRPr lang="pl-PL" altLang="pl-PL" dirty="0">
              <a:solidFill>
                <a:schemeClr val="tx1"/>
              </a:solidFill>
              <a:latin typeface="Trebuchet MS" panose="020B0703020202090204" pitchFamily="34" charset="0"/>
            </a:endParaRPr>
          </a:p>
        </p:txBody>
      </p:sp>
    </p:spTree>
    <p:extLst>
      <p:ext uri="{BB962C8B-B14F-4D97-AF65-F5344CB8AC3E}">
        <p14:creationId xmlns:p14="http://schemas.microsoft.com/office/powerpoint/2010/main" val="263644242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Text Box 1">
            <a:extLst>
              <a:ext uri="{FF2B5EF4-FFF2-40B4-BE49-F238E27FC236}">
                <a16:creationId xmlns:a16="http://schemas.microsoft.com/office/drawing/2014/main" xmlns="" id="{731B3447-C92B-6643-9D4F-02D7985CC2DF}"/>
              </a:ext>
            </a:extLst>
          </p:cNvPr>
          <p:cNvSpPr txBox="1">
            <a:spLocks noChangeArrowheads="1"/>
          </p:cNvSpPr>
          <p:nvPr/>
        </p:nvSpPr>
        <p:spPr bwMode="auto">
          <a:xfrm>
            <a:off x="1952625" y="2276475"/>
            <a:ext cx="8458200" cy="2533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360" tIns="44280" rIns="90360" bIns="44280"/>
          <a:lstStyle>
            <a:lvl1pPr>
              <a:lnSpc>
                <a:spcPct val="97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rebuchet MS" panose="020B0703020202090204" pitchFamily="34" charset="0"/>
                <a:ea typeface="SimSun" panose="02010600030101010101" pitchFamily="2" charset="-122"/>
              </a:defRPr>
            </a:lvl1pPr>
            <a:lvl2pPr>
              <a:lnSpc>
                <a:spcPct val="97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rebuchet MS" panose="020B0703020202090204" pitchFamily="34" charset="0"/>
                <a:ea typeface="SimSun" panose="02010600030101010101" pitchFamily="2" charset="-122"/>
              </a:defRPr>
            </a:lvl2pPr>
            <a:lvl3pPr>
              <a:lnSpc>
                <a:spcPct val="97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rebuchet MS" panose="020B0703020202090204" pitchFamily="34" charset="0"/>
                <a:ea typeface="SimSun" panose="02010600030101010101" pitchFamily="2" charset="-122"/>
              </a:defRPr>
            </a:lvl3pPr>
            <a:lvl4pPr>
              <a:lnSpc>
                <a:spcPct val="97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rebuchet MS" panose="020B0703020202090204" pitchFamily="34" charset="0"/>
                <a:ea typeface="SimSun" panose="02010600030101010101" pitchFamily="2" charset="-122"/>
              </a:defRPr>
            </a:lvl4pPr>
            <a:lvl5pPr>
              <a:lnSpc>
                <a:spcPct val="98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Lucida Grande" panose="020B0600040502020204" pitchFamily="34" charset="0"/>
                <a:ea typeface="SimSun" panose="02010600030101010101" pitchFamily="2" charset="-122"/>
              </a:defRPr>
            </a:lvl5pPr>
            <a:lvl6pPr marL="25146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Lucida Grande" panose="020B0600040502020204" pitchFamily="34" charset="0"/>
                <a:ea typeface="SimSun" panose="02010600030101010101" pitchFamily="2" charset="-122"/>
              </a:defRPr>
            </a:lvl6pPr>
            <a:lvl7pPr marL="29718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Lucida Grande" panose="020B0600040502020204" pitchFamily="34" charset="0"/>
                <a:ea typeface="SimSun" panose="02010600030101010101" pitchFamily="2" charset="-122"/>
              </a:defRPr>
            </a:lvl7pPr>
            <a:lvl8pPr marL="34290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Lucida Grande" panose="020B0600040502020204" pitchFamily="34" charset="0"/>
                <a:ea typeface="SimSun" panose="02010600030101010101" pitchFamily="2" charset="-122"/>
              </a:defRPr>
            </a:lvl8pPr>
            <a:lvl9pPr marL="38862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Lucida Grande" panose="020B0600040502020204" pitchFamily="34" charset="0"/>
                <a:ea typeface="SimSun" panose="02010600030101010101" pitchFamily="2" charset="-122"/>
              </a:defRPr>
            </a:lvl9pPr>
          </a:lstStyle>
          <a:p>
            <a:pPr algn="ctr" fontAlgn="base"/>
            <a:r>
              <a:rPr lang="cs-CZ" sz="2400" i="1" dirty="0"/>
              <a:t>ODPOVĚDNOST ČLENŮ PŘEDSTAVENSTVA / DOZORČÍ RADY </a:t>
            </a:r>
            <a:endParaRPr lang="cs-CZ" sz="2400" dirty="0"/>
          </a:p>
          <a:p>
            <a:pPr algn="ctr"/>
            <a:r>
              <a:rPr lang="cs-CZ" sz="2400" i="1" dirty="0"/>
              <a:t>ZA DAŇOVOU POVINNOST</a:t>
            </a:r>
            <a:endParaRPr lang="pl-PL" altLang="pl-PL" sz="2400" i="1" dirty="0"/>
          </a:p>
        </p:txBody>
      </p:sp>
    </p:spTree>
    <p:extLst>
      <p:ext uri="{BB962C8B-B14F-4D97-AF65-F5344CB8AC3E}">
        <p14:creationId xmlns:p14="http://schemas.microsoft.com/office/powerpoint/2010/main" val="2849624188"/>
      </p:ext>
    </p:extLst>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Rectangle 2">
            <a:extLst>
              <a:ext uri="{FF2B5EF4-FFF2-40B4-BE49-F238E27FC236}">
                <a16:creationId xmlns:a16="http://schemas.microsoft.com/office/drawing/2014/main" xmlns="" id="{9557B770-FD89-6546-A76C-0DFA29FA98EC}"/>
              </a:ext>
            </a:extLst>
          </p:cNvPr>
          <p:cNvSpPr>
            <a:spLocks noGrp="1" noChangeArrowheads="1"/>
          </p:cNvSpPr>
          <p:nvPr>
            <p:ph type="title"/>
          </p:nvPr>
        </p:nvSpPr>
        <p:spPr>
          <a:xfrm>
            <a:off x="1828800" y="668339"/>
            <a:ext cx="8686800" cy="744537"/>
          </a:xfrm>
        </p:spPr>
        <p:txBody>
          <a:bodyPr/>
          <a:lstStyle/>
          <a:p>
            <a:pPr eaLnBrk="1" hangingPunct="1"/>
            <a:r>
              <a:rPr lang="cs-CZ" sz="1800" dirty="0"/>
              <a:t>Osobní působnost odpovědnosti</a:t>
            </a:r>
            <a:endParaRPr lang="en-US" altLang="pl-PL" sz="1800" dirty="0">
              <a:latin typeface="Verdana" panose="020B0604030504040204" pitchFamily="34" charset="0"/>
            </a:endParaRPr>
          </a:p>
        </p:txBody>
      </p:sp>
      <p:sp>
        <p:nvSpPr>
          <p:cNvPr id="25602" name="Rectangle 3">
            <a:extLst>
              <a:ext uri="{FF2B5EF4-FFF2-40B4-BE49-F238E27FC236}">
                <a16:creationId xmlns:a16="http://schemas.microsoft.com/office/drawing/2014/main" xmlns="" id="{FC04059E-5235-3E4D-9135-1C7197DADE0D}"/>
              </a:ext>
            </a:extLst>
          </p:cNvPr>
          <p:cNvSpPr>
            <a:spLocks noGrp="1" noChangeArrowheads="1"/>
          </p:cNvSpPr>
          <p:nvPr>
            <p:ph type="body" idx="1"/>
          </p:nvPr>
        </p:nvSpPr>
        <p:spPr>
          <a:xfrm>
            <a:off x="848532" y="1257892"/>
            <a:ext cx="10647336" cy="4419600"/>
          </a:xfrm>
        </p:spPr>
        <p:txBody>
          <a:bodyPr/>
          <a:lstStyle/>
          <a:p>
            <a:r>
              <a:rPr lang="cs-CZ" sz="1800" dirty="0" smtClean="0"/>
              <a:t>Daňový řád odpovědným za odvedení daně je:</a:t>
            </a:r>
            <a:endParaRPr lang="cs-CZ" sz="1800" dirty="0"/>
          </a:p>
          <a:p>
            <a:pPr lvl="0">
              <a:buFont typeface="Arial" panose="020B0604020202020204" pitchFamily="34" charset="0"/>
              <a:buChar char="•"/>
            </a:pPr>
            <a:r>
              <a:rPr lang="cs-CZ" sz="1800" dirty="0"/>
              <a:t> </a:t>
            </a:r>
            <a:r>
              <a:rPr lang="cs-CZ" sz="1800" dirty="0" smtClean="0"/>
              <a:t>daňový poplatník</a:t>
            </a:r>
            <a:endParaRPr lang="cs-CZ" sz="1800" dirty="0"/>
          </a:p>
          <a:p>
            <a:pPr lvl="0">
              <a:buFont typeface="Arial" panose="020B0604020202020204" pitchFamily="34" charset="0"/>
              <a:buChar char="•"/>
            </a:pPr>
            <a:r>
              <a:rPr lang="cs-CZ" sz="1800" dirty="0"/>
              <a:t> </a:t>
            </a:r>
            <a:r>
              <a:rPr lang="cs-CZ" sz="1800" dirty="0" smtClean="0"/>
              <a:t>plátce daně a inkasista</a:t>
            </a:r>
            <a:endParaRPr lang="cs-CZ" sz="1800" dirty="0"/>
          </a:p>
          <a:p>
            <a:pPr lvl="0">
              <a:buFont typeface="Arial" panose="020B0604020202020204" pitchFamily="34" charset="0"/>
              <a:buChar char="•"/>
            </a:pPr>
            <a:r>
              <a:rPr lang="cs-CZ" sz="1800" dirty="0"/>
              <a:t> </a:t>
            </a:r>
            <a:r>
              <a:rPr lang="cs-CZ" sz="1800" dirty="0" smtClean="0"/>
              <a:t>třetí osoby </a:t>
            </a:r>
            <a:r>
              <a:rPr lang="cs-CZ" sz="1800" dirty="0"/>
              <a:t>(včetně mimo jiné </a:t>
            </a:r>
            <a:r>
              <a:rPr lang="cs-CZ" sz="1800" b="1" u="sng" dirty="0"/>
              <a:t>členů představenstva</a:t>
            </a:r>
            <a:r>
              <a:rPr lang="cs-CZ" sz="1800" dirty="0" smtClean="0"/>
              <a:t>)</a:t>
            </a:r>
          </a:p>
          <a:p>
            <a:pPr lvl="0">
              <a:buFont typeface="Arial" panose="020B0604020202020204" pitchFamily="34" charset="0"/>
              <a:buChar char="•"/>
            </a:pPr>
            <a:endParaRPr lang="cs-CZ" sz="1800" dirty="0"/>
          </a:p>
          <a:p>
            <a:r>
              <a:rPr lang="cs-CZ" sz="1800" dirty="0"/>
              <a:t>Odpovědnost </a:t>
            </a:r>
            <a:r>
              <a:rPr lang="cs-CZ" sz="1800" dirty="0" smtClean="0"/>
              <a:t>plátce daně, poplatníka a inkasisty</a:t>
            </a:r>
            <a:endParaRPr lang="cs-CZ" sz="1800" dirty="0"/>
          </a:p>
          <a:p>
            <a:pPr lvl="0">
              <a:buFont typeface="Arial" panose="020B0604020202020204" pitchFamily="34" charset="0"/>
              <a:buChar char="•"/>
            </a:pPr>
            <a:r>
              <a:rPr lang="cs-CZ" sz="1800" dirty="0"/>
              <a:t> </a:t>
            </a:r>
            <a:r>
              <a:rPr lang="cs-CZ" sz="1800" dirty="0" smtClean="0"/>
              <a:t>vzniká </a:t>
            </a:r>
            <a:r>
              <a:rPr lang="cs-CZ" sz="1800" dirty="0"/>
              <a:t>ze zákona</a:t>
            </a:r>
          </a:p>
          <a:p>
            <a:pPr lvl="0">
              <a:buFont typeface="Arial" panose="020B0604020202020204" pitchFamily="34" charset="0"/>
              <a:buChar char="•"/>
            </a:pPr>
            <a:r>
              <a:rPr lang="cs-CZ" sz="1800" dirty="0"/>
              <a:t> vyplývá z neplnění </a:t>
            </a:r>
            <a:r>
              <a:rPr lang="cs-CZ" sz="1800" dirty="0" smtClean="0"/>
              <a:t>nebo vadného plnění daňových </a:t>
            </a:r>
            <a:r>
              <a:rPr lang="cs-CZ" sz="1800" dirty="0"/>
              <a:t>povinností</a:t>
            </a:r>
          </a:p>
          <a:p>
            <a:r>
              <a:rPr lang="pl-PL" sz="1800" dirty="0"/>
              <a:t> </a:t>
            </a:r>
            <a:endParaRPr lang="cs-CZ" sz="1800" dirty="0"/>
          </a:p>
          <a:p>
            <a:r>
              <a:rPr lang="cs-CZ" sz="1800" dirty="0"/>
              <a:t>Odpovědnost třetích osob:</a:t>
            </a:r>
          </a:p>
          <a:p>
            <a:pPr>
              <a:buFont typeface="Arial" panose="020B0604020202020204" pitchFamily="34" charset="0"/>
              <a:buChar char="•"/>
            </a:pPr>
            <a:r>
              <a:rPr lang="cs-CZ" sz="1800" dirty="0"/>
              <a:t> vznikne výhradně na základě rozhodnutí orgánu</a:t>
            </a:r>
            <a:endParaRPr lang="pl-PL" altLang="pl-PL" sz="1800" dirty="0"/>
          </a:p>
          <a:p>
            <a:pPr marL="0" indent="0" algn="just" defTabSz="287338" eaLnBrk="1" hangingPunct="1">
              <a:buFont typeface="Arial" panose="020B0604020202020204" pitchFamily="34" charset="0"/>
              <a:buChar char="•"/>
            </a:pPr>
            <a:endParaRPr lang="pl-PL" altLang="pl-PL" sz="1800" dirty="0"/>
          </a:p>
        </p:txBody>
      </p:sp>
    </p:spTree>
    <p:extLst>
      <p:ext uri="{BB962C8B-B14F-4D97-AF65-F5344CB8AC3E}">
        <p14:creationId xmlns:p14="http://schemas.microsoft.com/office/powerpoint/2010/main" val="260089872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Text Box 1">
            <a:extLst>
              <a:ext uri="{FF2B5EF4-FFF2-40B4-BE49-F238E27FC236}">
                <a16:creationId xmlns:a16="http://schemas.microsoft.com/office/drawing/2014/main" xmlns="" id="{52A81589-50EC-094E-9E4D-429D3BA97E39}"/>
              </a:ext>
            </a:extLst>
          </p:cNvPr>
          <p:cNvSpPr txBox="1">
            <a:spLocks noChangeArrowheads="1"/>
          </p:cNvSpPr>
          <p:nvPr/>
        </p:nvSpPr>
        <p:spPr bwMode="auto">
          <a:xfrm>
            <a:off x="650929" y="1216025"/>
            <a:ext cx="10740325" cy="561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360" tIns="44280" rIns="90360" bIns="44280"/>
          <a:lstStyle>
            <a:lvl1pPr marL="285750" indent="-282575">
              <a:lnSpc>
                <a:spcPct val="97000"/>
              </a:lnSpc>
              <a:spcAft>
                <a:spcPts val="1425"/>
              </a:spcAft>
              <a:buClr>
                <a:srgbClr val="000000"/>
              </a:buClr>
              <a:buSzPct val="100000"/>
              <a:buFont typeface="Times New Roman" panose="02020603050405020304" pitchFamily="18" charset="0"/>
              <a:tabLst>
                <a:tab pos="285750" algn="l"/>
                <a:tab pos="733425" algn="l"/>
                <a:tab pos="1182688" algn="l"/>
                <a:tab pos="1631950" algn="l"/>
                <a:tab pos="2081213" algn="l"/>
                <a:tab pos="2530475" algn="l"/>
                <a:tab pos="2979738" algn="l"/>
                <a:tab pos="3429000" algn="l"/>
                <a:tab pos="3878263" algn="l"/>
                <a:tab pos="4327525" algn="l"/>
                <a:tab pos="4776788" algn="l"/>
                <a:tab pos="5226050" algn="l"/>
                <a:tab pos="5675313" algn="l"/>
                <a:tab pos="6124575" algn="l"/>
                <a:tab pos="6573838" algn="l"/>
                <a:tab pos="7023100" algn="l"/>
                <a:tab pos="7472363" algn="l"/>
                <a:tab pos="7921625" algn="l"/>
                <a:tab pos="8370888" algn="l"/>
                <a:tab pos="8820150" algn="l"/>
                <a:tab pos="9269413" algn="l"/>
              </a:tabLst>
              <a:defRPr sz="2000">
                <a:solidFill>
                  <a:srgbClr val="000000"/>
                </a:solidFill>
                <a:latin typeface="Trebuchet MS" panose="020B0703020202090204" pitchFamily="34" charset="0"/>
                <a:ea typeface="SimSun" panose="02010600030101010101" pitchFamily="2" charset="-122"/>
              </a:defRPr>
            </a:lvl1pPr>
            <a:lvl2pPr>
              <a:lnSpc>
                <a:spcPct val="97000"/>
              </a:lnSpc>
              <a:spcAft>
                <a:spcPts val="1138"/>
              </a:spcAft>
              <a:buClr>
                <a:srgbClr val="000000"/>
              </a:buClr>
              <a:buSzPct val="100000"/>
              <a:buFont typeface="Times New Roman" panose="02020603050405020304" pitchFamily="18" charset="0"/>
              <a:tabLst>
                <a:tab pos="285750" algn="l"/>
                <a:tab pos="733425" algn="l"/>
                <a:tab pos="1182688" algn="l"/>
                <a:tab pos="1631950" algn="l"/>
                <a:tab pos="2081213" algn="l"/>
                <a:tab pos="2530475" algn="l"/>
                <a:tab pos="2979738" algn="l"/>
                <a:tab pos="3429000" algn="l"/>
                <a:tab pos="3878263" algn="l"/>
                <a:tab pos="4327525" algn="l"/>
                <a:tab pos="4776788" algn="l"/>
                <a:tab pos="5226050" algn="l"/>
                <a:tab pos="5675313" algn="l"/>
                <a:tab pos="6124575" algn="l"/>
                <a:tab pos="6573838" algn="l"/>
                <a:tab pos="7023100" algn="l"/>
                <a:tab pos="7472363" algn="l"/>
                <a:tab pos="7921625" algn="l"/>
                <a:tab pos="8370888" algn="l"/>
                <a:tab pos="8820150" algn="l"/>
                <a:tab pos="9269413" algn="l"/>
              </a:tabLst>
              <a:defRPr sz="2000">
                <a:solidFill>
                  <a:srgbClr val="000000"/>
                </a:solidFill>
                <a:latin typeface="Trebuchet MS" panose="020B0703020202090204" pitchFamily="34" charset="0"/>
                <a:ea typeface="SimSun" panose="02010600030101010101" pitchFamily="2" charset="-122"/>
              </a:defRPr>
            </a:lvl2pPr>
            <a:lvl3pPr>
              <a:lnSpc>
                <a:spcPct val="97000"/>
              </a:lnSpc>
              <a:spcAft>
                <a:spcPts val="850"/>
              </a:spcAft>
              <a:buClr>
                <a:srgbClr val="000000"/>
              </a:buClr>
              <a:buSzPct val="100000"/>
              <a:buFont typeface="Times New Roman" panose="02020603050405020304" pitchFamily="18" charset="0"/>
              <a:tabLst>
                <a:tab pos="285750" algn="l"/>
                <a:tab pos="733425" algn="l"/>
                <a:tab pos="1182688" algn="l"/>
                <a:tab pos="1631950" algn="l"/>
                <a:tab pos="2081213" algn="l"/>
                <a:tab pos="2530475" algn="l"/>
                <a:tab pos="2979738" algn="l"/>
                <a:tab pos="3429000" algn="l"/>
                <a:tab pos="3878263" algn="l"/>
                <a:tab pos="4327525" algn="l"/>
                <a:tab pos="4776788" algn="l"/>
                <a:tab pos="5226050" algn="l"/>
                <a:tab pos="5675313" algn="l"/>
                <a:tab pos="6124575" algn="l"/>
                <a:tab pos="6573838" algn="l"/>
                <a:tab pos="7023100" algn="l"/>
                <a:tab pos="7472363" algn="l"/>
                <a:tab pos="7921625" algn="l"/>
                <a:tab pos="8370888" algn="l"/>
                <a:tab pos="8820150" algn="l"/>
                <a:tab pos="9269413" algn="l"/>
              </a:tabLst>
              <a:defRPr sz="2000">
                <a:solidFill>
                  <a:srgbClr val="000000"/>
                </a:solidFill>
                <a:latin typeface="Trebuchet MS" panose="020B0703020202090204" pitchFamily="34" charset="0"/>
                <a:ea typeface="SimSun" panose="02010600030101010101" pitchFamily="2" charset="-122"/>
              </a:defRPr>
            </a:lvl3pPr>
            <a:lvl4pPr>
              <a:lnSpc>
                <a:spcPct val="97000"/>
              </a:lnSpc>
              <a:spcAft>
                <a:spcPts val="575"/>
              </a:spcAft>
              <a:buClr>
                <a:srgbClr val="000000"/>
              </a:buClr>
              <a:buSzPct val="100000"/>
              <a:buFont typeface="Times New Roman" panose="02020603050405020304" pitchFamily="18" charset="0"/>
              <a:tabLst>
                <a:tab pos="285750" algn="l"/>
                <a:tab pos="733425" algn="l"/>
                <a:tab pos="1182688" algn="l"/>
                <a:tab pos="1631950" algn="l"/>
                <a:tab pos="2081213" algn="l"/>
                <a:tab pos="2530475" algn="l"/>
                <a:tab pos="2979738" algn="l"/>
                <a:tab pos="3429000" algn="l"/>
                <a:tab pos="3878263" algn="l"/>
                <a:tab pos="4327525" algn="l"/>
                <a:tab pos="4776788" algn="l"/>
                <a:tab pos="5226050" algn="l"/>
                <a:tab pos="5675313" algn="l"/>
                <a:tab pos="6124575" algn="l"/>
                <a:tab pos="6573838" algn="l"/>
                <a:tab pos="7023100" algn="l"/>
                <a:tab pos="7472363" algn="l"/>
                <a:tab pos="7921625" algn="l"/>
                <a:tab pos="8370888" algn="l"/>
                <a:tab pos="8820150" algn="l"/>
                <a:tab pos="9269413" algn="l"/>
              </a:tabLst>
              <a:defRPr sz="2000">
                <a:solidFill>
                  <a:srgbClr val="000000"/>
                </a:solidFill>
                <a:latin typeface="Trebuchet MS" panose="020B0703020202090204" pitchFamily="34" charset="0"/>
                <a:ea typeface="SimSun" panose="02010600030101010101" pitchFamily="2" charset="-122"/>
              </a:defRPr>
            </a:lvl4pPr>
            <a:lvl5pPr>
              <a:lnSpc>
                <a:spcPct val="98000"/>
              </a:lnSpc>
              <a:spcAft>
                <a:spcPts val="288"/>
              </a:spcAft>
              <a:buClr>
                <a:srgbClr val="000000"/>
              </a:buClr>
              <a:buSzPct val="100000"/>
              <a:buFont typeface="Times New Roman" panose="02020603050405020304" pitchFamily="18" charset="0"/>
              <a:tabLst>
                <a:tab pos="285750" algn="l"/>
                <a:tab pos="733425" algn="l"/>
                <a:tab pos="1182688" algn="l"/>
                <a:tab pos="1631950" algn="l"/>
                <a:tab pos="2081213" algn="l"/>
                <a:tab pos="2530475" algn="l"/>
                <a:tab pos="2979738" algn="l"/>
                <a:tab pos="3429000" algn="l"/>
                <a:tab pos="3878263" algn="l"/>
                <a:tab pos="4327525" algn="l"/>
                <a:tab pos="4776788" algn="l"/>
                <a:tab pos="5226050" algn="l"/>
                <a:tab pos="5675313" algn="l"/>
                <a:tab pos="6124575" algn="l"/>
                <a:tab pos="6573838" algn="l"/>
                <a:tab pos="7023100" algn="l"/>
                <a:tab pos="7472363" algn="l"/>
                <a:tab pos="7921625" algn="l"/>
                <a:tab pos="8370888" algn="l"/>
                <a:tab pos="8820150" algn="l"/>
                <a:tab pos="9269413" algn="l"/>
              </a:tabLst>
              <a:defRPr sz="2000">
                <a:solidFill>
                  <a:srgbClr val="000000"/>
                </a:solidFill>
                <a:latin typeface="Lucida Grande" panose="020B0600040502020204" pitchFamily="34" charset="0"/>
                <a:ea typeface="SimSun" panose="02010600030101010101" pitchFamily="2" charset="-122"/>
              </a:defRPr>
            </a:lvl5pPr>
            <a:lvl6pPr marL="25146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tabLst>
                <a:tab pos="285750" algn="l"/>
                <a:tab pos="733425" algn="l"/>
                <a:tab pos="1182688" algn="l"/>
                <a:tab pos="1631950" algn="l"/>
                <a:tab pos="2081213" algn="l"/>
                <a:tab pos="2530475" algn="l"/>
                <a:tab pos="2979738" algn="l"/>
                <a:tab pos="3429000" algn="l"/>
                <a:tab pos="3878263" algn="l"/>
                <a:tab pos="4327525" algn="l"/>
                <a:tab pos="4776788" algn="l"/>
                <a:tab pos="5226050" algn="l"/>
                <a:tab pos="5675313" algn="l"/>
                <a:tab pos="6124575" algn="l"/>
                <a:tab pos="6573838" algn="l"/>
                <a:tab pos="7023100" algn="l"/>
                <a:tab pos="7472363" algn="l"/>
                <a:tab pos="7921625" algn="l"/>
                <a:tab pos="8370888" algn="l"/>
                <a:tab pos="8820150" algn="l"/>
                <a:tab pos="9269413" algn="l"/>
              </a:tabLst>
              <a:defRPr sz="2000">
                <a:solidFill>
                  <a:srgbClr val="000000"/>
                </a:solidFill>
                <a:latin typeface="Lucida Grande" panose="020B0600040502020204" pitchFamily="34" charset="0"/>
                <a:ea typeface="SimSun" panose="02010600030101010101" pitchFamily="2" charset="-122"/>
              </a:defRPr>
            </a:lvl6pPr>
            <a:lvl7pPr marL="29718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tabLst>
                <a:tab pos="285750" algn="l"/>
                <a:tab pos="733425" algn="l"/>
                <a:tab pos="1182688" algn="l"/>
                <a:tab pos="1631950" algn="l"/>
                <a:tab pos="2081213" algn="l"/>
                <a:tab pos="2530475" algn="l"/>
                <a:tab pos="2979738" algn="l"/>
                <a:tab pos="3429000" algn="l"/>
                <a:tab pos="3878263" algn="l"/>
                <a:tab pos="4327525" algn="l"/>
                <a:tab pos="4776788" algn="l"/>
                <a:tab pos="5226050" algn="l"/>
                <a:tab pos="5675313" algn="l"/>
                <a:tab pos="6124575" algn="l"/>
                <a:tab pos="6573838" algn="l"/>
                <a:tab pos="7023100" algn="l"/>
                <a:tab pos="7472363" algn="l"/>
                <a:tab pos="7921625" algn="l"/>
                <a:tab pos="8370888" algn="l"/>
                <a:tab pos="8820150" algn="l"/>
                <a:tab pos="9269413" algn="l"/>
              </a:tabLst>
              <a:defRPr sz="2000">
                <a:solidFill>
                  <a:srgbClr val="000000"/>
                </a:solidFill>
                <a:latin typeface="Lucida Grande" panose="020B0600040502020204" pitchFamily="34" charset="0"/>
                <a:ea typeface="SimSun" panose="02010600030101010101" pitchFamily="2" charset="-122"/>
              </a:defRPr>
            </a:lvl7pPr>
            <a:lvl8pPr marL="34290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tabLst>
                <a:tab pos="285750" algn="l"/>
                <a:tab pos="733425" algn="l"/>
                <a:tab pos="1182688" algn="l"/>
                <a:tab pos="1631950" algn="l"/>
                <a:tab pos="2081213" algn="l"/>
                <a:tab pos="2530475" algn="l"/>
                <a:tab pos="2979738" algn="l"/>
                <a:tab pos="3429000" algn="l"/>
                <a:tab pos="3878263" algn="l"/>
                <a:tab pos="4327525" algn="l"/>
                <a:tab pos="4776788" algn="l"/>
                <a:tab pos="5226050" algn="l"/>
                <a:tab pos="5675313" algn="l"/>
                <a:tab pos="6124575" algn="l"/>
                <a:tab pos="6573838" algn="l"/>
                <a:tab pos="7023100" algn="l"/>
                <a:tab pos="7472363" algn="l"/>
                <a:tab pos="7921625" algn="l"/>
                <a:tab pos="8370888" algn="l"/>
                <a:tab pos="8820150" algn="l"/>
                <a:tab pos="9269413" algn="l"/>
              </a:tabLst>
              <a:defRPr sz="2000">
                <a:solidFill>
                  <a:srgbClr val="000000"/>
                </a:solidFill>
                <a:latin typeface="Lucida Grande" panose="020B0600040502020204" pitchFamily="34" charset="0"/>
                <a:ea typeface="SimSun" panose="02010600030101010101" pitchFamily="2" charset="-122"/>
              </a:defRPr>
            </a:lvl8pPr>
            <a:lvl9pPr marL="38862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tabLst>
                <a:tab pos="285750" algn="l"/>
                <a:tab pos="733425" algn="l"/>
                <a:tab pos="1182688" algn="l"/>
                <a:tab pos="1631950" algn="l"/>
                <a:tab pos="2081213" algn="l"/>
                <a:tab pos="2530475" algn="l"/>
                <a:tab pos="2979738" algn="l"/>
                <a:tab pos="3429000" algn="l"/>
                <a:tab pos="3878263" algn="l"/>
                <a:tab pos="4327525" algn="l"/>
                <a:tab pos="4776788" algn="l"/>
                <a:tab pos="5226050" algn="l"/>
                <a:tab pos="5675313" algn="l"/>
                <a:tab pos="6124575" algn="l"/>
                <a:tab pos="6573838" algn="l"/>
                <a:tab pos="7023100" algn="l"/>
                <a:tab pos="7472363" algn="l"/>
                <a:tab pos="7921625" algn="l"/>
                <a:tab pos="8370888" algn="l"/>
                <a:tab pos="8820150" algn="l"/>
                <a:tab pos="9269413" algn="l"/>
              </a:tabLst>
              <a:defRPr sz="2000">
                <a:solidFill>
                  <a:srgbClr val="000000"/>
                </a:solidFill>
                <a:latin typeface="Lucida Grande" panose="020B0600040502020204" pitchFamily="34" charset="0"/>
                <a:ea typeface="SimSun" panose="02010600030101010101" pitchFamily="2" charset="-122"/>
              </a:defRPr>
            </a:lvl9pPr>
          </a:lstStyle>
          <a:p>
            <a:pPr fontAlgn="base"/>
            <a:r>
              <a:rPr lang="cs-CZ" sz="1800" dirty="0"/>
              <a:t>Charakter odpovědnosti </a:t>
            </a:r>
          </a:p>
          <a:p>
            <a:pPr marL="288925" lvl="0" indent="-285750" fontAlgn="base">
              <a:buFont typeface="Arial" panose="020B0604020202020204" pitchFamily="34" charset="0"/>
              <a:buChar char="•"/>
            </a:pPr>
            <a:r>
              <a:rPr lang="cs-CZ" sz="1800" dirty="0" smtClean="0"/>
              <a:t>vzniká </a:t>
            </a:r>
            <a:r>
              <a:rPr lang="cs-CZ" sz="1800" dirty="0"/>
              <a:t>na základě rozhodnutí orgánu</a:t>
            </a:r>
          </a:p>
          <a:p>
            <a:pPr marL="288925" lvl="0" indent="-285750" fontAlgn="base">
              <a:buFont typeface="Arial" panose="020B0604020202020204" pitchFamily="34" charset="0"/>
              <a:buChar char="•"/>
            </a:pPr>
            <a:r>
              <a:rPr lang="cs-CZ" sz="1800" dirty="0"/>
              <a:t>rozhodnutí může být vydáno při neplnění povinností daňovým poplatníkem (osobou povinnou odvést daň/osobou zmocněnou k výběru daně)</a:t>
            </a:r>
          </a:p>
          <a:p>
            <a:pPr marL="288925" lvl="0" indent="-285750" fontAlgn="base">
              <a:buFont typeface="Arial" panose="020B0604020202020204" pitchFamily="34" charset="0"/>
              <a:buChar char="•"/>
            </a:pPr>
            <a:r>
              <a:rPr lang="cs-CZ" sz="1800" dirty="0"/>
              <a:t>solidární odpovědnost</a:t>
            </a:r>
          </a:p>
          <a:p>
            <a:pPr fontAlgn="base"/>
            <a:r>
              <a:rPr lang="cs-CZ" sz="1800" dirty="0"/>
              <a:t>Charakter odpovědnosti </a:t>
            </a:r>
          </a:p>
          <a:p>
            <a:pPr indent="-285750">
              <a:buFont typeface="Arial" panose="020B0604020202020204" pitchFamily="34" charset="0"/>
              <a:buChar char="•"/>
              <a:tabLst>
                <a:tab pos="733425" algn="l"/>
                <a:tab pos="1182688" algn="l"/>
                <a:tab pos="1631950" algn="l"/>
                <a:tab pos="2081213" algn="l"/>
                <a:tab pos="2530475" algn="l"/>
                <a:tab pos="2979738" algn="l"/>
                <a:tab pos="3429000" algn="l"/>
                <a:tab pos="3878263" algn="l"/>
                <a:tab pos="4327525" algn="l"/>
                <a:tab pos="4776788" algn="l"/>
                <a:tab pos="5226050" algn="l"/>
                <a:tab pos="5675313" algn="l"/>
                <a:tab pos="6124575" algn="l"/>
                <a:tab pos="6573838" algn="l"/>
                <a:tab pos="7023100" algn="l"/>
                <a:tab pos="7472363" algn="l"/>
                <a:tab pos="7921625" algn="l"/>
                <a:tab pos="8370888" algn="l"/>
                <a:tab pos="8820150" algn="l"/>
                <a:tab pos="9269413" algn="l"/>
              </a:tabLst>
            </a:pPr>
            <a:r>
              <a:rPr lang="cs-CZ" sz="1800" dirty="0"/>
              <a:t>exekuce vůči třetí osobě může být zahájena až tehdy, když </a:t>
            </a:r>
            <a:r>
              <a:rPr lang="cs-CZ" sz="1800" dirty="0">
                <a:solidFill>
                  <a:srgbClr val="FF0000"/>
                </a:solidFill>
              </a:rPr>
              <a:t>exekuce z majetku daňového poplatníka</a:t>
            </a:r>
            <a:r>
              <a:rPr lang="cs-CZ" sz="1800" dirty="0"/>
              <a:t> </a:t>
            </a:r>
            <a:r>
              <a:rPr lang="cs-CZ" sz="1800" dirty="0" smtClean="0">
                <a:solidFill>
                  <a:srgbClr val="FF0000"/>
                </a:solidFill>
              </a:rPr>
              <a:t>(plátce daně/inkasisty) </a:t>
            </a:r>
            <a:r>
              <a:rPr lang="cs-CZ" sz="1800" dirty="0">
                <a:solidFill>
                  <a:srgbClr val="FF0000"/>
                </a:solidFill>
              </a:rPr>
              <a:t>byla neúspěšná</a:t>
            </a:r>
            <a:r>
              <a:rPr lang="cs-CZ" sz="1800" dirty="0"/>
              <a:t> (výjimka – </a:t>
            </a:r>
            <a:r>
              <a:rPr lang="cs-CZ" sz="1800" dirty="0" smtClean="0"/>
              <a:t>možnost </a:t>
            </a:r>
            <a:r>
              <a:rPr lang="cs-CZ" sz="1800" dirty="0"/>
              <a:t>provést zajištění daňových povinností společnosti nebo jiné právnické osoby na majetku třetí osoby odpovídající za její daňové pohledávky – např. společníka osobní </a:t>
            </a:r>
            <a:r>
              <a:rPr lang="cs-CZ" sz="1800" dirty="0" smtClean="0"/>
              <a:t>společnosti </a:t>
            </a:r>
            <a:r>
              <a:rPr lang="cs-CZ" sz="1800" dirty="0"/>
              <a:t>nebo člena představenstva kapitálové společnosti</a:t>
            </a:r>
            <a:r>
              <a:rPr lang="cs-CZ" sz="1800" dirty="0" smtClean="0"/>
              <a:t>)</a:t>
            </a:r>
            <a:endParaRPr lang="pl-PL" altLang="pl-PL" sz="1800" dirty="0"/>
          </a:p>
          <a:p>
            <a:pPr defTabSz="449263" fontAlgn="base">
              <a:spcBef>
                <a:spcPts val="1575"/>
              </a:spcBef>
              <a:spcAft>
                <a:spcPct val="0"/>
              </a:spcAft>
              <a:buClrTx/>
            </a:pPr>
            <a:endParaRPr lang="pl-PL" altLang="pl-PL" sz="1800" dirty="0"/>
          </a:p>
          <a:p>
            <a:pPr defTabSz="449263" fontAlgn="base">
              <a:spcBef>
                <a:spcPts val="1575"/>
              </a:spcBef>
              <a:spcAft>
                <a:spcPct val="0"/>
              </a:spcAft>
              <a:buClrTx/>
            </a:pPr>
            <a:endParaRPr lang="pl-PL" altLang="pl-PL" sz="1800" dirty="0"/>
          </a:p>
        </p:txBody>
      </p:sp>
      <p:sp>
        <p:nvSpPr>
          <p:cNvPr id="26626" name="Text Box 2">
            <a:extLst>
              <a:ext uri="{FF2B5EF4-FFF2-40B4-BE49-F238E27FC236}">
                <a16:creationId xmlns:a16="http://schemas.microsoft.com/office/drawing/2014/main" xmlns="" id="{2C927E91-43AF-F44D-BD42-A838F49E3417}"/>
              </a:ext>
            </a:extLst>
          </p:cNvPr>
          <p:cNvSpPr txBox="1">
            <a:spLocks noChangeArrowheads="1"/>
          </p:cNvSpPr>
          <p:nvPr/>
        </p:nvSpPr>
        <p:spPr bwMode="auto">
          <a:xfrm>
            <a:off x="1855788" y="617538"/>
            <a:ext cx="89154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360" tIns="44280" rIns="90360" bIns="44280" anchor="ctr"/>
          <a:lstStyle>
            <a:lvl1pPr>
              <a:lnSpc>
                <a:spcPct val="97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rebuchet MS" panose="020B0703020202090204" pitchFamily="34" charset="0"/>
                <a:ea typeface="SimSun" panose="02010600030101010101" pitchFamily="2" charset="-122"/>
              </a:defRPr>
            </a:lvl1pPr>
            <a:lvl2pPr>
              <a:lnSpc>
                <a:spcPct val="97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rebuchet MS" panose="020B0703020202090204" pitchFamily="34" charset="0"/>
                <a:ea typeface="SimSun" panose="02010600030101010101" pitchFamily="2" charset="-122"/>
              </a:defRPr>
            </a:lvl2pPr>
            <a:lvl3pPr>
              <a:lnSpc>
                <a:spcPct val="97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rebuchet MS" panose="020B0703020202090204" pitchFamily="34" charset="0"/>
                <a:ea typeface="SimSun" panose="02010600030101010101" pitchFamily="2" charset="-122"/>
              </a:defRPr>
            </a:lvl3pPr>
            <a:lvl4pPr>
              <a:lnSpc>
                <a:spcPct val="97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rebuchet MS" panose="020B0703020202090204" pitchFamily="34" charset="0"/>
                <a:ea typeface="SimSun" panose="02010600030101010101" pitchFamily="2" charset="-122"/>
              </a:defRPr>
            </a:lvl4pPr>
            <a:lvl5pPr>
              <a:lnSpc>
                <a:spcPct val="98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Lucida Grande" panose="020B0600040502020204" pitchFamily="34" charset="0"/>
                <a:ea typeface="SimSun" panose="02010600030101010101" pitchFamily="2" charset="-122"/>
              </a:defRPr>
            </a:lvl5pPr>
            <a:lvl6pPr marL="25146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Lucida Grande" panose="020B0600040502020204" pitchFamily="34" charset="0"/>
                <a:ea typeface="SimSun" panose="02010600030101010101" pitchFamily="2" charset="-122"/>
              </a:defRPr>
            </a:lvl6pPr>
            <a:lvl7pPr marL="29718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Lucida Grande" panose="020B0600040502020204" pitchFamily="34" charset="0"/>
                <a:ea typeface="SimSun" panose="02010600030101010101" pitchFamily="2" charset="-122"/>
              </a:defRPr>
            </a:lvl7pPr>
            <a:lvl8pPr marL="34290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Lucida Grande" panose="020B0600040502020204" pitchFamily="34" charset="0"/>
                <a:ea typeface="SimSun" panose="02010600030101010101" pitchFamily="2" charset="-122"/>
              </a:defRPr>
            </a:lvl8pPr>
            <a:lvl9pPr marL="38862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Lucida Grande" panose="020B0600040502020204" pitchFamily="34" charset="0"/>
                <a:ea typeface="SimSun" panose="02010600030101010101" pitchFamily="2" charset="-122"/>
              </a:defRPr>
            </a:lvl9pPr>
          </a:lstStyle>
          <a:p>
            <a:pPr defTabSz="449263" fontAlgn="base">
              <a:lnSpc>
                <a:spcPct val="90000"/>
              </a:lnSpc>
              <a:spcBef>
                <a:spcPct val="0"/>
              </a:spcBef>
              <a:spcAft>
                <a:spcPct val="0"/>
              </a:spcAft>
              <a:buClrTx/>
            </a:pPr>
            <a:r>
              <a:rPr lang="cs-CZ" sz="1800" dirty="0">
                <a:solidFill>
                  <a:srgbClr val="0070C0"/>
                </a:solidFill>
              </a:rPr>
              <a:t>Odpovědnost třetích osob</a:t>
            </a:r>
            <a:endParaRPr lang="pl-PL" altLang="pl-PL" sz="1800" dirty="0">
              <a:solidFill>
                <a:srgbClr val="0070C0"/>
              </a:solidFill>
              <a:latin typeface="Verdana" panose="020B0604030504040204" pitchFamily="34" charset="0"/>
            </a:endParaRPr>
          </a:p>
        </p:txBody>
      </p:sp>
    </p:spTree>
    <p:extLst>
      <p:ext uri="{BB962C8B-B14F-4D97-AF65-F5344CB8AC3E}">
        <p14:creationId xmlns:p14="http://schemas.microsoft.com/office/powerpoint/2010/main" val="375984160"/>
      </p:ext>
    </p:extLst>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2">
            <a:extLst>
              <a:ext uri="{FF2B5EF4-FFF2-40B4-BE49-F238E27FC236}">
                <a16:creationId xmlns:a16="http://schemas.microsoft.com/office/drawing/2014/main" xmlns="" id="{F1187772-86F3-2644-B395-55F6828810AA}"/>
              </a:ext>
            </a:extLst>
          </p:cNvPr>
          <p:cNvSpPr>
            <a:spLocks noGrp="1" noChangeArrowheads="1"/>
          </p:cNvSpPr>
          <p:nvPr>
            <p:ph type="title"/>
          </p:nvPr>
        </p:nvSpPr>
        <p:spPr>
          <a:xfrm>
            <a:off x="576020" y="978976"/>
            <a:ext cx="8166100" cy="762000"/>
          </a:xfrm>
        </p:spPr>
        <p:txBody>
          <a:bodyPr/>
          <a:lstStyle/>
          <a:p>
            <a:pPr eaLnBrk="1" hangingPunct="1"/>
            <a:r>
              <a:rPr lang="cs-CZ" sz="1800" dirty="0">
                <a:solidFill>
                  <a:srgbClr val="0070C0"/>
                </a:solidFill>
              </a:rPr>
              <a:t>Odpovědnost členů </a:t>
            </a:r>
            <a:r>
              <a:rPr lang="cs-CZ" sz="1800" dirty="0" smtClean="0">
                <a:solidFill>
                  <a:srgbClr val="0070C0"/>
                </a:solidFill>
              </a:rPr>
              <a:t>představenstva</a:t>
            </a:r>
            <a:r>
              <a:rPr lang="pl-PL" altLang="pl-PL" sz="1800" dirty="0" smtClean="0">
                <a:solidFill>
                  <a:srgbClr val="0070C0"/>
                </a:solidFill>
                <a:latin typeface="Verdana" panose="020B0604030504040204" pitchFamily="34" charset="0"/>
              </a:rPr>
              <a:t>:</a:t>
            </a:r>
            <a:endParaRPr lang="en-US" altLang="pl-PL" sz="1800" dirty="0">
              <a:solidFill>
                <a:srgbClr val="0070C0"/>
              </a:solidFill>
              <a:latin typeface="Verdana" panose="020B0604030504040204" pitchFamily="34" charset="0"/>
            </a:endParaRPr>
          </a:p>
        </p:txBody>
      </p:sp>
      <p:sp>
        <p:nvSpPr>
          <p:cNvPr id="28674" name="Rectangle 3">
            <a:extLst>
              <a:ext uri="{FF2B5EF4-FFF2-40B4-BE49-F238E27FC236}">
                <a16:creationId xmlns:a16="http://schemas.microsoft.com/office/drawing/2014/main" xmlns="" id="{C182E6D1-FB4A-264D-A2E3-65776C638170}"/>
              </a:ext>
            </a:extLst>
          </p:cNvPr>
          <p:cNvSpPr>
            <a:spLocks noGrp="1" noChangeArrowheads="1"/>
          </p:cNvSpPr>
          <p:nvPr>
            <p:ph type="body" idx="1"/>
          </p:nvPr>
        </p:nvSpPr>
        <p:spPr>
          <a:xfrm>
            <a:off x="576020" y="2045776"/>
            <a:ext cx="8153400" cy="1046216"/>
          </a:xfrm>
        </p:spPr>
        <p:txBody>
          <a:bodyPr/>
          <a:lstStyle/>
          <a:p>
            <a:pPr marL="285750" lvl="0" indent="-285750">
              <a:buFont typeface="Arial" panose="020B0604020202020204" pitchFamily="34" charset="0"/>
              <a:buChar char="•"/>
            </a:pPr>
            <a:r>
              <a:rPr lang="cs-CZ" sz="1800" dirty="0"/>
              <a:t>navíc </a:t>
            </a:r>
            <a:r>
              <a:rPr lang="cs-CZ" sz="1800" dirty="0" smtClean="0"/>
              <a:t>jsou bývalí </a:t>
            </a:r>
            <a:r>
              <a:rPr lang="cs-CZ" sz="1800" dirty="0"/>
              <a:t>členové představenstva </a:t>
            </a:r>
            <a:r>
              <a:rPr lang="cs-CZ" sz="1800" dirty="0" smtClean="0"/>
              <a:t>rovněž </a:t>
            </a:r>
            <a:r>
              <a:rPr lang="cs-CZ" sz="1800" dirty="0"/>
              <a:t>odpovědní za dluhy výše uvedených společností vzniklé v období, v němž vykonávali funkci člena představenstva</a:t>
            </a:r>
          </a:p>
          <a:p>
            <a:pPr marL="285750" lvl="0" indent="-285750">
              <a:buFont typeface="Arial" panose="020B0604020202020204" pitchFamily="34" charset="0"/>
              <a:buChar char="•"/>
            </a:pPr>
            <a:r>
              <a:rPr lang="cs-CZ" sz="1800" dirty="0"/>
              <a:t>odpovědnost má solidární povahu</a:t>
            </a:r>
          </a:p>
        </p:txBody>
      </p:sp>
      <p:sp>
        <p:nvSpPr>
          <p:cNvPr id="28675" name="Rectangle 3074">
            <a:extLst>
              <a:ext uri="{FF2B5EF4-FFF2-40B4-BE49-F238E27FC236}">
                <a16:creationId xmlns:a16="http://schemas.microsoft.com/office/drawing/2014/main" xmlns="" id="{840ABAA7-A12A-9D4E-A69F-89ECE905B752}"/>
              </a:ext>
            </a:extLst>
          </p:cNvPr>
          <p:cNvSpPr txBox="1">
            <a:spLocks noChangeArrowheads="1"/>
          </p:cNvSpPr>
          <p:nvPr/>
        </p:nvSpPr>
        <p:spPr bwMode="auto">
          <a:xfrm>
            <a:off x="674445" y="3572758"/>
            <a:ext cx="8763000" cy="4034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0" tIns="0" rIns="0" bIns="0" anchor="ctr"/>
          <a:lstStyle>
            <a:lvl1pPr>
              <a:lnSpc>
                <a:spcPct val="97000"/>
              </a:lnSpc>
              <a:spcAft>
                <a:spcPts val="1425"/>
              </a:spcAft>
              <a:buClr>
                <a:srgbClr val="000000"/>
              </a:buClr>
              <a:buSzPct val="100000"/>
              <a:buFont typeface="Times New Roman" panose="02020603050405020304" pitchFamily="18" charset="0"/>
              <a:defRPr sz="2000">
                <a:solidFill>
                  <a:srgbClr val="000000"/>
                </a:solidFill>
                <a:latin typeface="Trebuchet MS" panose="020B0703020202090204" pitchFamily="34" charset="0"/>
                <a:ea typeface="SimSun" panose="02010600030101010101" pitchFamily="2" charset="-122"/>
              </a:defRPr>
            </a:lvl1pPr>
            <a:lvl2pPr>
              <a:lnSpc>
                <a:spcPct val="97000"/>
              </a:lnSpc>
              <a:spcAft>
                <a:spcPts val="1138"/>
              </a:spcAft>
              <a:buClr>
                <a:srgbClr val="000000"/>
              </a:buClr>
              <a:buSzPct val="100000"/>
              <a:buFont typeface="Times New Roman" panose="02020603050405020304" pitchFamily="18" charset="0"/>
              <a:defRPr sz="2000">
                <a:solidFill>
                  <a:srgbClr val="000000"/>
                </a:solidFill>
                <a:latin typeface="Trebuchet MS" panose="020B0703020202090204" pitchFamily="34" charset="0"/>
                <a:ea typeface="SimSun" panose="02010600030101010101" pitchFamily="2" charset="-122"/>
              </a:defRPr>
            </a:lvl2pPr>
            <a:lvl3pPr>
              <a:lnSpc>
                <a:spcPct val="97000"/>
              </a:lnSpc>
              <a:spcAft>
                <a:spcPts val="850"/>
              </a:spcAft>
              <a:buClr>
                <a:srgbClr val="000000"/>
              </a:buClr>
              <a:buSzPct val="100000"/>
              <a:buFont typeface="Times New Roman" panose="02020603050405020304" pitchFamily="18" charset="0"/>
              <a:defRPr sz="2000">
                <a:solidFill>
                  <a:srgbClr val="000000"/>
                </a:solidFill>
                <a:latin typeface="Trebuchet MS" panose="020B0703020202090204" pitchFamily="34" charset="0"/>
                <a:ea typeface="SimSun" panose="02010600030101010101" pitchFamily="2" charset="-122"/>
              </a:defRPr>
            </a:lvl3pPr>
            <a:lvl4pPr>
              <a:lnSpc>
                <a:spcPct val="97000"/>
              </a:lnSpc>
              <a:spcAft>
                <a:spcPts val="575"/>
              </a:spcAft>
              <a:buClr>
                <a:srgbClr val="000000"/>
              </a:buClr>
              <a:buSzPct val="100000"/>
              <a:buFont typeface="Times New Roman" panose="02020603050405020304" pitchFamily="18" charset="0"/>
              <a:defRPr sz="2000">
                <a:solidFill>
                  <a:srgbClr val="000000"/>
                </a:solidFill>
                <a:latin typeface="Trebuchet MS" panose="020B0703020202090204" pitchFamily="34" charset="0"/>
                <a:ea typeface="SimSun" panose="02010600030101010101" pitchFamily="2" charset="-122"/>
              </a:defRPr>
            </a:lvl4pPr>
            <a:lvl5pPr>
              <a:lnSpc>
                <a:spcPct val="98000"/>
              </a:lnSpc>
              <a:spcAft>
                <a:spcPts val="288"/>
              </a:spcAft>
              <a:buClr>
                <a:srgbClr val="000000"/>
              </a:buClr>
              <a:buSzPct val="100000"/>
              <a:buFont typeface="Times New Roman" panose="02020603050405020304" pitchFamily="18" charset="0"/>
              <a:defRPr sz="2000">
                <a:solidFill>
                  <a:srgbClr val="000000"/>
                </a:solidFill>
                <a:latin typeface="Lucida Grande" panose="020B0600040502020204" pitchFamily="34" charset="0"/>
                <a:ea typeface="SimSun" panose="02010600030101010101" pitchFamily="2" charset="-122"/>
              </a:defRPr>
            </a:lvl5pPr>
            <a:lvl6pPr marL="25146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defRPr sz="2000">
                <a:solidFill>
                  <a:srgbClr val="000000"/>
                </a:solidFill>
                <a:latin typeface="Lucida Grande" panose="020B0600040502020204" pitchFamily="34" charset="0"/>
                <a:ea typeface="SimSun" panose="02010600030101010101" pitchFamily="2" charset="-122"/>
              </a:defRPr>
            </a:lvl6pPr>
            <a:lvl7pPr marL="29718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defRPr sz="2000">
                <a:solidFill>
                  <a:srgbClr val="000000"/>
                </a:solidFill>
                <a:latin typeface="Lucida Grande" panose="020B0600040502020204" pitchFamily="34" charset="0"/>
                <a:ea typeface="SimSun" panose="02010600030101010101" pitchFamily="2" charset="-122"/>
              </a:defRPr>
            </a:lvl7pPr>
            <a:lvl8pPr marL="34290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defRPr sz="2000">
                <a:solidFill>
                  <a:srgbClr val="000000"/>
                </a:solidFill>
                <a:latin typeface="Lucida Grande" panose="020B0600040502020204" pitchFamily="34" charset="0"/>
                <a:ea typeface="SimSun" panose="02010600030101010101" pitchFamily="2" charset="-122"/>
              </a:defRPr>
            </a:lvl8pPr>
            <a:lvl9pPr marL="38862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defRPr sz="2000">
                <a:solidFill>
                  <a:srgbClr val="000000"/>
                </a:solidFill>
                <a:latin typeface="Lucida Grande" panose="020B0600040502020204" pitchFamily="34" charset="0"/>
                <a:ea typeface="SimSun" panose="02010600030101010101" pitchFamily="2" charset="-122"/>
              </a:defRPr>
            </a:lvl9pPr>
          </a:lstStyle>
          <a:p>
            <a:pPr defTabSz="449263" fontAlgn="base">
              <a:lnSpc>
                <a:spcPct val="103000"/>
              </a:lnSpc>
              <a:spcBef>
                <a:spcPct val="0"/>
              </a:spcBef>
              <a:spcAft>
                <a:spcPct val="0"/>
              </a:spcAft>
            </a:pPr>
            <a:endParaRPr lang="cs-CZ" sz="1800" dirty="0" smtClean="0">
              <a:solidFill>
                <a:srgbClr val="0070C0"/>
              </a:solidFill>
            </a:endParaRPr>
          </a:p>
          <a:p>
            <a:pPr defTabSz="449263" fontAlgn="base">
              <a:lnSpc>
                <a:spcPct val="103000"/>
              </a:lnSpc>
              <a:spcBef>
                <a:spcPct val="0"/>
              </a:spcBef>
              <a:spcAft>
                <a:spcPct val="0"/>
              </a:spcAft>
            </a:pPr>
            <a:r>
              <a:rPr lang="cs-CZ" sz="1800" dirty="0" smtClean="0">
                <a:solidFill>
                  <a:srgbClr val="0070C0"/>
                </a:solidFill>
              </a:rPr>
              <a:t>Rozsah </a:t>
            </a:r>
            <a:r>
              <a:rPr lang="cs-CZ" sz="1800" dirty="0">
                <a:solidFill>
                  <a:srgbClr val="0070C0"/>
                </a:solidFill>
              </a:rPr>
              <a:t>odpovědnosti člena představenstva:</a:t>
            </a:r>
          </a:p>
          <a:p>
            <a:pPr defTabSz="449263" fontAlgn="base">
              <a:lnSpc>
                <a:spcPct val="103000"/>
              </a:lnSpc>
              <a:spcBef>
                <a:spcPct val="0"/>
              </a:spcBef>
              <a:spcAft>
                <a:spcPct val="0"/>
              </a:spcAft>
            </a:pPr>
            <a:r>
              <a:rPr lang="pl-PL" altLang="pl-PL" sz="1800" dirty="0">
                <a:solidFill>
                  <a:srgbClr val="0070C0"/>
                </a:solidFill>
                <a:latin typeface="Verdana" panose="020B0604030504040204" pitchFamily="34" charset="0"/>
              </a:rPr>
              <a:t/>
            </a:r>
            <a:br>
              <a:rPr lang="pl-PL" altLang="pl-PL" sz="1800" dirty="0">
                <a:solidFill>
                  <a:srgbClr val="0070C0"/>
                </a:solidFill>
                <a:latin typeface="Verdana" panose="020B0604030504040204" pitchFamily="34" charset="0"/>
              </a:rPr>
            </a:br>
            <a:endParaRPr lang="en-US" altLang="pl-PL" sz="1800" dirty="0">
              <a:solidFill>
                <a:srgbClr val="0070C0"/>
              </a:solidFill>
              <a:latin typeface="Verdana" panose="020B0604030504040204" pitchFamily="34" charset="0"/>
            </a:endParaRPr>
          </a:p>
        </p:txBody>
      </p:sp>
      <p:sp>
        <p:nvSpPr>
          <p:cNvPr id="28676" name="Rectangle 3075">
            <a:extLst>
              <a:ext uri="{FF2B5EF4-FFF2-40B4-BE49-F238E27FC236}">
                <a16:creationId xmlns:a16="http://schemas.microsoft.com/office/drawing/2014/main" xmlns="" id="{43D0B23D-867B-1145-ABCA-08EC1617B777}"/>
              </a:ext>
            </a:extLst>
          </p:cNvPr>
          <p:cNvSpPr txBox="1">
            <a:spLocks noChangeArrowheads="1"/>
          </p:cNvSpPr>
          <p:nvPr/>
        </p:nvSpPr>
        <p:spPr bwMode="auto">
          <a:xfrm>
            <a:off x="652220" y="3976175"/>
            <a:ext cx="8153400" cy="200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0" tIns="9720" rIns="0" bIns="0"/>
          <a:lstStyle>
            <a:lvl1pPr marL="342900" indent="-342900">
              <a:lnSpc>
                <a:spcPct val="97000"/>
              </a:lnSpc>
              <a:spcAft>
                <a:spcPts val="1425"/>
              </a:spcAft>
              <a:buClr>
                <a:srgbClr val="000000"/>
              </a:buClr>
              <a:buSzPct val="100000"/>
              <a:buFont typeface="Times New Roman" panose="02020603050405020304" pitchFamily="18" charset="0"/>
              <a:defRPr sz="2000">
                <a:solidFill>
                  <a:srgbClr val="000000"/>
                </a:solidFill>
                <a:latin typeface="Trebuchet MS" panose="020B0703020202090204" pitchFamily="34" charset="0"/>
                <a:ea typeface="SimSun" panose="02010600030101010101" pitchFamily="2" charset="-122"/>
              </a:defRPr>
            </a:lvl1pPr>
            <a:lvl2pPr>
              <a:lnSpc>
                <a:spcPct val="97000"/>
              </a:lnSpc>
              <a:spcAft>
                <a:spcPts val="1138"/>
              </a:spcAft>
              <a:buClr>
                <a:srgbClr val="000000"/>
              </a:buClr>
              <a:buSzPct val="100000"/>
              <a:buFont typeface="Times New Roman" panose="02020603050405020304" pitchFamily="18" charset="0"/>
              <a:defRPr sz="2000">
                <a:solidFill>
                  <a:srgbClr val="000000"/>
                </a:solidFill>
                <a:latin typeface="Trebuchet MS" panose="020B0703020202090204" pitchFamily="34" charset="0"/>
                <a:ea typeface="SimSun" panose="02010600030101010101" pitchFamily="2" charset="-122"/>
              </a:defRPr>
            </a:lvl2pPr>
            <a:lvl3pPr>
              <a:lnSpc>
                <a:spcPct val="97000"/>
              </a:lnSpc>
              <a:spcAft>
                <a:spcPts val="850"/>
              </a:spcAft>
              <a:buClr>
                <a:srgbClr val="000000"/>
              </a:buClr>
              <a:buSzPct val="100000"/>
              <a:buFont typeface="Times New Roman" panose="02020603050405020304" pitchFamily="18" charset="0"/>
              <a:defRPr sz="2000">
                <a:solidFill>
                  <a:srgbClr val="000000"/>
                </a:solidFill>
                <a:latin typeface="Trebuchet MS" panose="020B0703020202090204" pitchFamily="34" charset="0"/>
                <a:ea typeface="SimSun" panose="02010600030101010101" pitchFamily="2" charset="-122"/>
              </a:defRPr>
            </a:lvl3pPr>
            <a:lvl4pPr>
              <a:lnSpc>
                <a:spcPct val="97000"/>
              </a:lnSpc>
              <a:spcAft>
                <a:spcPts val="575"/>
              </a:spcAft>
              <a:buClr>
                <a:srgbClr val="000000"/>
              </a:buClr>
              <a:buSzPct val="100000"/>
              <a:buFont typeface="Times New Roman" panose="02020603050405020304" pitchFamily="18" charset="0"/>
              <a:defRPr sz="2000">
                <a:solidFill>
                  <a:srgbClr val="000000"/>
                </a:solidFill>
                <a:latin typeface="Trebuchet MS" panose="020B0703020202090204" pitchFamily="34" charset="0"/>
                <a:ea typeface="SimSun" panose="02010600030101010101" pitchFamily="2" charset="-122"/>
              </a:defRPr>
            </a:lvl4pPr>
            <a:lvl5pPr>
              <a:lnSpc>
                <a:spcPct val="98000"/>
              </a:lnSpc>
              <a:spcAft>
                <a:spcPts val="288"/>
              </a:spcAft>
              <a:buClr>
                <a:srgbClr val="000000"/>
              </a:buClr>
              <a:buSzPct val="100000"/>
              <a:buFont typeface="Times New Roman" panose="02020603050405020304" pitchFamily="18" charset="0"/>
              <a:defRPr sz="2000">
                <a:solidFill>
                  <a:srgbClr val="000000"/>
                </a:solidFill>
                <a:latin typeface="Lucida Grande" panose="020B0600040502020204" pitchFamily="34" charset="0"/>
                <a:ea typeface="SimSun" panose="02010600030101010101" pitchFamily="2" charset="-122"/>
              </a:defRPr>
            </a:lvl5pPr>
            <a:lvl6pPr marL="25146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defRPr sz="2000">
                <a:solidFill>
                  <a:srgbClr val="000000"/>
                </a:solidFill>
                <a:latin typeface="Lucida Grande" panose="020B0600040502020204" pitchFamily="34" charset="0"/>
                <a:ea typeface="SimSun" panose="02010600030101010101" pitchFamily="2" charset="-122"/>
              </a:defRPr>
            </a:lvl6pPr>
            <a:lvl7pPr marL="29718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defRPr sz="2000">
                <a:solidFill>
                  <a:srgbClr val="000000"/>
                </a:solidFill>
                <a:latin typeface="Lucida Grande" panose="020B0600040502020204" pitchFamily="34" charset="0"/>
                <a:ea typeface="SimSun" panose="02010600030101010101" pitchFamily="2" charset="-122"/>
              </a:defRPr>
            </a:lvl7pPr>
            <a:lvl8pPr marL="34290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defRPr sz="2000">
                <a:solidFill>
                  <a:srgbClr val="000000"/>
                </a:solidFill>
                <a:latin typeface="Lucida Grande" panose="020B0600040502020204" pitchFamily="34" charset="0"/>
                <a:ea typeface="SimSun" panose="02010600030101010101" pitchFamily="2" charset="-122"/>
              </a:defRPr>
            </a:lvl8pPr>
            <a:lvl9pPr marL="38862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defRPr sz="2000">
                <a:solidFill>
                  <a:srgbClr val="000000"/>
                </a:solidFill>
                <a:latin typeface="Lucida Grande" panose="020B0600040502020204" pitchFamily="34" charset="0"/>
                <a:ea typeface="SimSun" panose="02010600030101010101" pitchFamily="2" charset="-122"/>
              </a:defRPr>
            </a:lvl9pPr>
          </a:lstStyle>
          <a:p>
            <a:pPr defTabSz="449263" fontAlgn="base">
              <a:spcBef>
                <a:spcPct val="0"/>
              </a:spcBef>
              <a:buFont typeface="Arial" panose="020B0604020202020204" pitchFamily="34" charset="0"/>
              <a:buChar char="•"/>
            </a:pPr>
            <a:r>
              <a:rPr lang="cs-CZ" altLang="pl-PL" sz="1800" dirty="0" smtClean="0"/>
              <a:t>daňové nedoplatky společnosti </a:t>
            </a:r>
          </a:p>
          <a:p>
            <a:pPr defTabSz="449263" fontAlgn="base">
              <a:spcBef>
                <a:spcPct val="0"/>
              </a:spcBef>
              <a:buFont typeface="Arial" panose="020B0604020202020204" pitchFamily="34" charset="0"/>
              <a:buChar char="•"/>
            </a:pPr>
            <a:r>
              <a:rPr lang="cs-CZ" altLang="pl-PL" sz="1800" dirty="0"/>
              <a:t>nevybrané daně </a:t>
            </a:r>
            <a:r>
              <a:rPr lang="cs-CZ" altLang="pl-PL" sz="1800" dirty="0" smtClean="0"/>
              <a:t>a vybrané daně ale nezaplacené společností jako subjektem povinným odvést daň nebo jako osobou zmocněnou k výběru daně</a:t>
            </a:r>
          </a:p>
          <a:p>
            <a:pPr defTabSz="449263" fontAlgn="base">
              <a:spcBef>
                <a:spcPct val="0"/>
              </a:spcBef>
              <a:buFont typeface="Arial" panose="020B0604020202020204" pitchFamily="34" charset="0"/>
              <a:buChar char="•"/>
            </a:pPr>
            <a:r>
              <a:rPr lang="cs-CZ" altLang="pl-PL" sz="1800" dirty="0" smtClean="0"/>
              <a:t>úroky z prodlení z daňových nedoplatků</a:t>
            </a:r>
          </a:p>
          <a:p>
            <a:pPr defTabSz="449263" fontAlgn="base">
              <a:spcBef>
                <a:spcPct val="0"/>
              </a:spcBef>
              <a:buFont typeface="Arial" panose="020B0604020202020204" pitchFamily="34" charset="0"/>
              <a:buChar char="•"/>
            </a:pPr>
            <a:r>
              <a:rPr lang="cs-CZ" altLang="pl-PL" sz="1800" dirty="0" smtClean="0"/>
              <a:t>náklady na exekuční řízení </a:t>
            </a:r>
          </a:p>
          <a:p>
            <a:pPr defTabSz="449263" fontAlgn="base">
              <a:spcBef>
                <a:spcPct val="0"/>
              </a:spcBef>
              <a:buFont typeface="Arial" panose="020B0604020202020204" pitchFamily="34" charset="0"/>
              <a:buChar char="•"/>
            </a:pPr>
            <a:endParaRPr lang="en-US" altLang="pl-PL" sz="1800" dirty="0"/>
          </a:p>
        </p:txBody>
      </p:sp>
    </p:spTree>
    <p:extLst>
      <p:ext uri="{BB962C8B-B14F-4D97-AF65-F5344CB8AC3E}">
        <p14:creationId xmlns:p14="http://schemas.microsoft.com/office/powerpoint/2010/main" val="204271452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2">
            <a:extLst>
              <a:ext uri="{FF2B5EF4-FFF2-40B4-BE49-F238E27FC236}">
                <a16:creationId xmlns:a16="http://schemas.microsoft.com/office/drawing/2014/main" xmlns="" id="{31F74A67-AA96-E54F-8DB7-1ABED1BF8150}"/>
              </a:ext>
            </a:extLst>
          </p:cNvPr>
          <p:cNvSpPr>
            <a:spLocks noGrp="1" noChangeArrowheads="1"/>
          </p:cNvSpPr>
          <p:nvPr>
            <p:ph type="title"/>
          </p:nvPr>
        </p:nvSpPr>
        <p:spPr>
          <a:xfrm>
            <a:off x="839492" y="823993"/>
            <a:ext cx="9144000" cy="762000"/>
          </a:xfrm>
        </p:spPr>
        <p:txBody>
          <a:bodyPr/>
          <a:lstStyle/>
          <a:p>
            <a:pPr eaLnBrk="1" hangingPunct="1"/>
            <a:r>
              <a:rPr lang="cs-CZ" altLang="pl-PL" sz="1800" dirty="0">
                <a:solidFill>
                  <a:srgbClr val="0070C0"/>
                </a:solidFill>
                <a:latin typeface="Verdana" panose="020B0604030504040204" pitchFamily="34" charset="0"/>
              </a:rPr>
              <a:t>Podmínky odpovědnosti člena </a:t>
            </a:r>
            <a:r>
              <a:rPr lang="cs-CZ" altLang="pl-PL" sz="1800" dirty="0" smtClean="0">
                <a:solidFill>
                  <a:srgbClr val="0070C0"/>
                </a:solidFill>
                <a:latin typeface="Verdana" panose="020B0604030504040204" pitchFamily="34" charset="0"/>
              </a:rPr>
              <a:t>představenstva</a:t>
            </a:r>
            <a:r>
              <a:rPr lang="pl-PL" altLang="pl-PL" sz="1800" dirty="0" smtClean="0">
                <a:latin typeface="Verdana" panose="020B0604030504040204" pitchFamily="34" charset="0"/>
              </a:rPr>
              <a:t>:</a:t>
            </a:r>
            <a:endParaRPr lang="en-US" altLang="pl-PL" sz="1800" dirty="0">
              <a:latin typeface="Verdana" panose="020B0604030504040204" pitchFamily="34" charset="0"/>
            </a:endParaRPr>
          </a:p>
        </p:txBody>
      </p:sp>
      <p:sp>
        <p:nvSpPr>
          <p:cNvPr id="29698" name="Rectangle 3">
            <a:extLst>
              <a:ext uri="{FF2B5EF4-FFF2-40B4-BE49-F238E27FC236}">
                <a16:creationId xmlns:a16="http://schemas.microsoft.com/office/drawing/2014/main" xmlns="" id="{53A73487-47D6-4845-A659-FF4BD8592075}"/>
              </a:ext>
            </a:extLst>
          </p:cNvPr>
          <p:cNvSpPr>
            <a:spLocks noGrp="1" noChangeArrowheads="1"/>
          </p:cNvSpPr>
          <p:nvPr>
            <p:ph type="body" idx="1"/>
          </p:nvPr>
        </p:nvSpPr>
        <p:spPr>
          <a:xfrm>
            <a:off x="915692" y="1814593"/>
            <a:ext cx="8686800" cy="2895600"/>
          </a:xfrm>
        </p:spPr>
        <p:txBody>
          <a:bodyPr/>
          <a:lstStyle/>
          <a:p>
            <a:pPr lvl="0">
              <a:buFont typeface="Arial" panose="020B0604020202020204" pitchFamily="34" charset="0"/>
              <a:buChar char="•"/>
            </a:pPr>
            <a:r>
              <a:rPr lang="cs-CZ" sz="1800" dirty="0"/>
              <a:t>exekuce z majetku společnosti byla v plném rozsahu nebo částečně neúspěšná </a:t>
            </a:r>
            <a:endParaRPr lang="cs-CZ" sz="1200" dirty="0"/>
          </a:p>
          <a:p>
            <a:pPr lvl="0">
              <a:buFont typeface="Arial" panose="020B0604020202020204" pitchFamily="34" charset="0"/>
              <a:buChar char="•"/>
            </a:pPr>
            <a:r>
              <a:rPr lang="cs-CZ" sz="1800" dirty="0"/>
              <a:t>člen představenstva neurčil majetek společnosti, </a:t>
            </a:r>
            <a:br>
              <a:rPr lang="cs-CZ" sz="1800" dirty="0"/>
            </a:br>
            <a:r>
              <a:rPr lang="cs-CZ" sz="1800" dirty="0"/>
              <a:t>z něhož exekuce ve značné míře umožní uspokojení daňových pohledávek společnosti </a:t>
            </a:r>
            <a:endParaRPr lang="cs-CZ" sz="1200" dirty="0"/>
          </a:p>
          <a:p>
            <a:pPr lvl="0">
              <a:buFont typeface="Arial" panose="020B0604020202020204" pitchFamily="34" charset="0"/>
              <a:buChar char="•"/>
            </a:pPr>
            <a:r>
              <a:rPr lang="cs-CZ" sz="1800" dirty="0"/>
              <a:t>člen představenstva neprokázal, že:</a:t>
            </a:r>
            <a:endParaRPr lang="cs-CZ" sz="1200" dirty="0"/>
          </a:p>
          <a:p>
            <a:pPr marL="800100" lvl="1" indent="-342900">
              <a:buFont typeface="Arial" panose="020B0604020202020204" pitchFamily="34" charset="0"/>
              <a:buChar char="•"/>
            </a:pPr>
            <a:r>
              <a:rPr lang="cs-CZ" sz="1800" dirty="0"/>
              <a:t>v příslušném čase byl podán návrh </a:t>
            </a:r>
            <a:r>
              <a:rPr lang="cs-CZ" sz="1800" dirty="0" smtClean="0"/>
              <a:t>na </a:t>
            </a:r>
            <a:r>
              <a:rPr lang="cs-CZ" sz="1800" dirty="0"/>
              <a:t>vyhlášení konkurzního řízení nebo bylo zahájeno řízení zabraňující vyhlášení konkurzního řízení (</a:t>
            </a:r>
            <a:r>
              <a:rPr lang="cs-CZ" sz="1800" dirty="0" smtClean="0"/>
              <a:t>vyrovnání) </a:t>
            </a:r>
            <a:r>
              <a:rPr lang="cs-CZ" sz="1800" dirty="0"/>
              <a:t>nebo </a:t>
            </a:r>
            <a:endParaRPr lang="cs-CZ" sz="1200" dirty="0"/>
          </a:p>
          <a:p>
            <a:pPr lvl="1">
              <a:buFont typeface="Arial" panose="020B0604020202020204" pitchFamily="34" charset="0"/>
              <a:buChar char="•"/>
            </a:pPr>
            <a:r>
              <a:rPr lang="cs-CZ" sz="1800" dirty="0" smtClean="0"/>
              <a:t>l nepodání </a:t>
            </a:r>
            <a:r>
              <a:rPr lang="cs-CZ" sz="1800" dirty="0"/>
              <a:t>návrhu na vyhlášení konkurzního řízení nebo nezahájení </a:t>
            </a:r>
            <a:r>
              <a:rPr lang="cs-CZ" sz="1800" dirty="0" smtClean="0"/>
              <a:t>řízení o vyrovnání došlo bez jeho zavinění</a:t>
            </a:r>
            <a:endParaRPr lang="en-US" altLang="pl-PL" sz="1800" dirty="0"/>
          </a:p>
          <a:p>
            <a:pPr eaLnBrk="1" hangingPunct="1"/>
            <a:endParaRPr lang="en-US" altLang="pl-PL" sz="1800" dirty="0"/>
          </a:p>
        </p:txBody>
      </p:sp>
    </p:spTree>
    <p:extLst>
      <p:ext uri="{BB962C8B-B14F-4D97-AF65-F5344CB8AC3E}">
        <p14:creationId xmlns:p14="http://schemas.microsoft.com/office/powerpoint/2010/main" val="209887402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Rectangle 2">
            <a:extLst>
              <a:ext uri="{FF2B5EF4-FFF2-40B4-BE49-F238E27FC236}">
                <a16:creationId xmlns:a16="http://schemas.microsoft.com/office/drawing/2014/main" xmlns="" id="{CA58E962-34D6-1440-89C7-4DE6F6490360}"/>
              </a:ext>
            </a:extLst>
          </p:cNvPr>
          <p:cNvSpPr>
            <a:spLocks noGrp="1" noChangeArrowheads="1"/>
          </p:cNvSpPr>
          <p:nvPr>
            <p:ph type="title"/>
          </p:nvPr>
        </p:nvSpPr>
        <p:spPr>
          <a:xfrm>
            <a:off x="706707" y="1009973"/>
            <a:ext cx="10710258" cy="1143000"/>
          </a:xfrm>
        </p:spPr>
        <p:txBody>
          <a:bodyPr/>
          <a:lstStyle/>
          <a:p>
            <a:pPr eaLnBrk="1" hangingPunct="1"/>
            <a:r>
              <a:rPr lang="cs-CZ" sz="1800" dirty="0"/>
              <a:t>Podmínky odpovědnosti v judikatuře </a:t>
            </a:r>
            <a:r>
              <a:rPr lang="pl-PL" altLang="pl-PL" sz="1800" dirty="0" smtClean="0">
                <a:solidFill>
                  <a:srgbClr val="0070C0"/>
                </a:solidFill>
                <a:latin typeface="Verdana" panose="020B0604030504040204" pitchFamily="34" charset="0"/>
              </a:rPr>
              <a:t>:</a:t>
            </a:r>
            <a:r>
              <a:rPr lang="pl-PL" altLang="pl-PL" sz="1800" dirty="0">
                <a:solidFill>
                  <a:srgbClr val="0070C0"/>
                </a:solidFill>
                <a:latin typeface="Verdana" panose="020B0604030504040204" pitchFamily="34" charset="0"/>
              </a:rPr>
              <a:t/>
            </a:r>
            <a:br>
              <a:rPr lang="pl-PL" altLang="pl-PL" sz="1800" dirty="0">
                <a:solidFill>
                  <a:srgbClr val="0070C0"/>
                </a:solidFill>
                <a:latin typeface="Verdana" panose="020B0604030504040204" pitchFamily="34" charset="0"/>
              </a:rPr>
            </a:br>
            <a:endParaRPr lang="en-US" altLang="pl-PL" sz="1800" dirty="0">
              <a:solidFill>
                <a:srgbClr val="0070C0"/>
              </a:solidFill>
              <a:latin typeface="Verdana" panose="020B0604030504040204" pitchFamily="34" charset="0"/>
            </a:endParaRPr>
          </a:p>
        </p:txBody>
      </p:sp>
      <p:sp>
        <p:nvSpPr>
          <p:cNvPr id="30722" name="Rectangle 3">
            <a:extLst>
              <a:ext uri="{FF2B5EF4-FFF2-40B4-BE49-F238E27FC236}">
                <a16:creationId xmlns:a16="http://schemas.microsoft.com/office/drawing/2014/main" xmlns="" id="{EDF4F73B-53E7-964C-A603-93C8135C7CA4}"/>
              </a:ext>
            </a:extLst>
          </p:cNvPr>
          <p:cNvSpPr>
            <a:spLocks noGrp="1" noChangeArrowheads="1"/>
          </p:cNvSpPr>
          <p:nvPr>
            <p:ph type="body" idx="1"/>
          </p:nvPr>
        </p:nvSpPr>
        <p:spPr>
          <a:xfrm>
            <a:off x="635270" y="2229174"/>
            <a:ext cx="10399523" cy="2816225"/>
          </a:xfrm>
        </p:spPr>
        <p:txBody>
          <a:bodyPr/>
          <a:lstStyle/>
          <a:p>
            <a:r>
              <a:rPr lang="cs-CZ" sz="1800" dirty="0"/>
              <a:t>„Pro vyloučení odpovědnosti členů představenstva společnosti s ručením omezeným, jakož i akciové společnosti, je nepodstatné, kdo podal žádost o vyhlášení konkurzního řízení (zahájení </a:t>
            </a:r>
            <a:r>
              <a:rPr lang="cs-CZ" sz="1800" dirty="0" smtClean="0"/>
              <a:t>řízení o vyrovnání), </a:t>
            </a:r>
            <a:r>
              <a:rPr lang="cs-CZ" sz="1800" dirty="0"/>
              <a:t>i kdyby </a:t>
            </a:r>
            <a:r>
              <a:rPr lang="cs-CZ" sz="1800" dirty="0" smtClean="0"/>
              <a:t>tak učinil </a:t>
            </a:r>
            <a:r>
              <a:rPr lang="cs-CZ" sz="1800" dirty="0"/>
              <a:t>ve </a:t>
            </a:r>
            <a:r>
              <a:rPr lang="cs-CZ" sz="1800" dirty="0" smtClean="0"/>
              <a:t>stanovené lhůtě“ (rozsudek </a:t>
            </a:r>
            <a:r>
              <a:rPr lang="cs-CZ" sz="1800" dirty="0"/>
              <a:t>Vrchního správního soudu I SA/</a:t>
            </a:r>
            <a:r>
              <a:rPr lang="cs-CZ" sz="1800" dirty="0" err="1"/>
              <a:t>Ka</a:t>
            </a:r>
            <a:r>
              <a:rPr lang="cs-CZ" sz="1800" dirty="0"/>
              <a:t> 1734/2000).</a:t>
            </a:r>
          </a:p>
          <a:p>
            <a:endParaRPr lang="cs-CZ" sz="1800" dirty="0"/>
          </a:p>
          <a:p>
            <a:r>
              <a:rPr lang="cs-CZ" sz="1800" dirty="0"/>
              <a:t>„Nevyhlášení </a:t>
            </a:r>
            <a:r>
              <a:rPr lang="cs-CZ" sz="1800" dirty="0" smtClean="0"/>
              <a:t>úpadku a nezahájení vyrovnání v</a:t>
            </a:r>
            <a:r>
              <a:rPr lang="cs-CZ" sz="1800" dirty="0"/>
              <a:t> </a:t>
            </a:r>
            <a:r>
              <a:rPr lang="cs-CZ" sz="1800" dirty="0" smtClean="0"/>
              <a:t>odpovídající lhůtě v</a:t>
            </a:r>
            <a:r>
              <a:rPr lang="cs-CZ" sz="1800" dirty="0"/>
              <a:t> důsledku chybně </a:t>
            </a:r>
            <a:r>
              <a:rPr lang="cs-CZ" sz="1800" dirty="0" smtClean="0"/>
              <a:t>posouzené právní </a:t>
            </a:r>
            <a:r>
              <a:rPr lang="cs-CZ" sz="1800" dirty="0"/>
              <a:t>rady nezprošťuje člena představenstva </a:t>
            </a:r>
            <a:r>
              <a:rPr lang="cs-CZ" sz="1800" dirty="0" smtClean="0"/>
              <a:t>odpovědnosti </a:t>
            </a:r>
            <a:r>
              <a:rPr lang="cs-CZ" sz="1800" dirty="0"/>
              <a:t>za nedoplatky společnosti na základě podmínky nezavinění, o níž se hovoří v čl. 116 §1 zákona o správě daní.“ (Rozsudek Vrchního správního soudu III </a:t>
            </a:r>
            <a:r>
              <a:rPr lang="cs-CZ" sz="1800" dirty="0" err="1"/>
              <a:t>S.A</a:t>
            </a:r>
            <a:r>
              <a:rPr lang="cs-CZ" sz="1800" dirty="0"/>
              <a:t>.</a:t>
            </a:r>
            <a:r>
              <a:rPr lang="pl-PL" sz="1800" dirty="0"/>
              <a:t> 2544/2000).</a:t>
            </a:r>
            <a:endParaRPr lang="en-US" altLang="pl-PL" sz="1800" dirty="0"/>
          </a:p>
          <a:p>
            <a:pPr marL="0" indent="0" eaLnBrk="1" hangingPunct="1"/>
            <a:endParaRPr lang="en-US" altLang="pl-PL" sz="1800" dirty="0"/>
          </a:p>
          <a:p>
            <a:pPr marL="0" indent="0" eaLnBrk="1" hangingPunct="1"/>
            <a:endParaRPr lang="en-US" altLang="pl-PL" sz="1800" dirty="0"/>
          </a:p>
        </p:txBody>
      </p:sp>
    </p:spTree>
    <p:extLst>
      <p:ext uri="{BB962C8B-B14F-4D97-AF65-F5344CB8AC3E}">
        <p14:creationId xmlns:p14="http://schemas.microsoft.com/office/powerpoint/2010/main" val="135831254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Rectangle 2">
            <a:extLst>
              <a:ext uri="{FF2B5EF4-FFF2-40B4-BE49-F238E27FC236}">
                <a16:creationId xmlns:a16="http://schemas.microsoft.com/office/drawing/2014/main" xmlns="" id="{09C8DE32-4B1F-E842-A3D4-65DD2D40D603}"/>
              </a:ext>
            </a:extLst>
          </p:cNvPr>
          <p:cNvSpPr>
            <a:spLocks noGrp="1" noChangeArrowheads="1"/>
          </p:cNvSpPr>
          <p:nvPr>
            <p:ph type="title"/>
          </p:nvPr>
        </p:nvSpPr>
        <p:spPr>
          <a:xfrm>
            <a:off x="460707" y="999240"/>
            <a:ext cx="10504630" cy="524759"/>
          </a:xfrm>
        </p:spPr>
        <p:txBody>
          <a:bodyPr/>
          <a:lstStyle/>
          <a:p>
            <a:pPr eaLnBrk="1" hangingPunct="1"/>
            <a:r>
              <a:rPr lang="cs-CZ" sz="1800" dirty="0"/>
              <a:t>Způsob vzniku odpovědnosti</a:t>
            </a:r>
            <a:br>
              <a:rPr lang="cs-CZ" sz="1800" dirty="0"/>
            </a:br>
            <a:r>
              <a:rPr lang="pl-PL" altLang="pl-PL" sz="1800" dirty="0">
                <a:solidFill>
                  <a:srgbClr val="0070C0"/>
                </a:solidFill>
                <a:latin typeface="Verdana" panose="020B0604030504040204" pitchFamily="34" charset="0"/>
              </a:rPr>
              <a:t/>
            </a:r>
            <a:br>
              <a:rPr lang="pl-PL" altLang="pl-PL" sz="1800" dirty="0">
                <a:solidFill>
                  <a:srgbClr val="0070C0"/>
                </a:solidFill>
                <a:latin typeface="Verdana" panose="020B0604030504040204" pitchFamily="34" charset="0"/>
              </a:rPr>
            </a:br>
            <a:endParaRPr lang="en-US" altLang="pl-PL" sz="1800" dirty="0">
              <a:solidFill>
                <a:srgbClr val="0070C0"/>
              </a:solidFill>
              <a:latin typeface="Verdana" panose="020B0604030504040204" pitchFamily="34" charset="0"/>
            </a:endParaRPr>
          </a:p>
        </p:txBody>
      </p:sp>
      <p:sp>
        <p:nvSpPr>
          <p:cNvPr id="31746" name="Rectangle 3">
            <a:extLst>
              <a:ext uri="{FF2B5EF4-FFF2-40B4-BE49-F238E27FC236}">
                <a16:creationId xmlns:a16="http://schemas.microsoft.com/office/drawing/2014/main" xmlns="" id="{93702B90-B734-EC47-A577-2F93FF5A5C5F}"/>
              </a:ext>
            </a:extLst>
          </p:cNvPr>
          <p:cNvSpPr>
            <a:spLocks noGrp="1" noChangeArrowheads="1"/>
          </p:cNvSpPr>
          <p:nvPr>
            <p:ph type="body" idx="1"/>
          </p:nvPr>
        </p:nvSpPr>
        <p:spPr>
          <a:xfrm>
            <a:off x="573437" y="1357314"/>
            <a:ext cx="10569844" cy="4891087"/>
          </a:xfrm>
        </p:spPr>
        <p:txBody>
          <a:bodyPr/>
          <a:lstStyle/>
          <a:p>
            <a:pPr lvl="0">
              <a:buFont typeface="Arial" panose="020B0604020202020204" pitchFamily="34" charset="0"/>
              <a:buChar char="•"/>
            </a:pPr>
            <a:r>
              <a:rPr lang="cs-CZ" sz="1800" dirty="0"/>
              <a:t>odpovědnost třetí osoby (člena představenstva) za povinnosti daňového poplatníka (společnosti) vznikne na základě konstitutivního rozhodnutí orgánu, </a:t>
            </a:r>
            <a:endParaRPr lang="cs-CZ" sz="1800" dirty="0" smtClean="0"/>
          </a:p>
          <a:p>
            <a:pPr marL="0" lvl="0" indent="0"/>
            <a:endParaRPr lang="cs-CZ" sz="1800" dirty="0"/>
          </a:p>
          <a:p>
            <a:pPr lvl="0">
              <a:buFont typeface="Arial" panose="020B0604020202020204" pitchFamily="34" charset="0"/>
              <a:buChar char="•"/>
            </a:pPr>
            <a:r>
              <a:rPr lang="cs-CZ" sz="1800" dirty="0"/>
              <a:t>rozhodnutí o daňové odpovědnosti třetí osoby nelze vydat, pokud od konce kalendářního roku, </a:t>
            </a:r>
            <a:r>
              <a:rPr lang="cs-CZ" sz="1800" u="sng" dirty="0"/>
              <a:t>v němž </a:t>
            </a:r>
            <a:r>
              <a:rPr lang="cs-CZ" sz="1800" u="sng" dirty="0" smtClean="0"/>
              <a:t>vznikl daňový </a:t>
            </a:r>
            <a:r>
              <a:rPr lang="cs-CZ" sz="1800" u="sng" dirty="0" err="1" smtClean="0"/>
              <a:t>nedplatek</a:t>
            </a:r>
            <a:r>
              <a:rPr lang="cs-CZ" sz="1800" dirty="0" smtClean="0"/>
              <a:t>, </a:t>
            </a:r>
            <a:r>
              <a:rPr lang="cs-CZ" sz="1800" dirty="0"/>
              <a:t>uplynulo 5 </a:t>
            </a:r>
            <a:r>
              <a:rPr lang="cs-CZ" sz="1800" dirty="0" smtClean="0"/>
              <a:t>let</a:t>
            </a:r>
          </a:p>
          <a:p>
            <a:pPr marL="0" lvl="0" indent="0"/>
            <a:endParaRPr lang="cs-CZ" sz="1800" dirty="0"/>
          </a:p>
          <a:p>
            <a:pPr>
              <a:buFont typeface="Arial" panose="020B0604020202020204" pitchFamily="34" charset="0"/>
              <a:buChar char="•"/>
            </a:pPr>
            <a:r>
              <a:rPr lang="cs-CZ" sz="1800" dirty="0"/>
              <a:t>povinnost vyplývající z rozhodnutí o daňové odpovědnosti třetí osoby je promlčena po uplynutí 3 let od konce kalendářního roku, v němž bylo doručeno rozhodnutí o daňové odpovědnosti třetí </a:t>
            </a:r>
            <a:r>
              <a:rPr lang="cs-CZ" sz="1800" dirty="0" smtClean="0"/>
              <a:t>osoby</a:t>
            </a:r>
            <a:endParaRPr lang="en-US" altLang="pl-PL" sz="1800" dirty="0"/>
          </a:p>
          <a:p>
            <a:pPr eaLnBrk="1" hangingPunct="1"/>
            <a:endParaRPr lang="en-US" altLang="pl-PL" sz="1800" dirty="0"/>
          </a:p>
        </p:txBody>
      </p:sp>
    </p:spTree>
    <p:extLst>
      <p:ext uri="{BB962C8B-B14F-4D97-AF65-F5344CB8AC3E}">
        <p14:creationId xmlns:p14="http://schemas.microsoft.com/office/powerpoint/2010/main" val="224823033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Text Box 1">
            <a:extLst>
              <a:ext uri="{FF2B5EF4-FFF2-40B4-BE49-F238E27FC236}">
                <a16:creationId xmlns:a16="http://schemas.microsoft.com/office/drawing/2014/main" xmlns="" id="{121FB94D-6DF0-4D4C-AE42-AC2B4561DAFF}"/>
              </a:ext>
            </a:extLst>
          </p:cNvPr>
          <p:cNvSpPr txBox="1">
            <a:spLocks noChangeArrowheads="1"/>
          </p:cNvSpPr>
          <p:nvPr/>
        </p:nvSpPr>
        <p:spPr bwMode="auto">
          <a:xfrm>
            <a:off x="1952625" y="2276475"/>
            <a:ext cx="8458200" cy="2533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360" tIns="44280" rIns="90360" bIns="44280"/>
          <a:lstStyle>
            <a:lvl1pPr>
              <a:lnSpc>
                <a:spcPct val="97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rebuchet MS" panose="020B0703020202090204" pitchFamily="34" charset="0"/>
                <a:ea typeface="SimSun" panose="02010600030101010101" pitchFamily="2" charset="-122"/>
              </a:defRPr>
            </a:lvl1pPr>
            <a:lvl2pPr>
              <a:lnSpc>
                <a:spcPct val="97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rebuchet MS" panose="020B0703020202090204" pitchFamily="34" charset="0"/>
                <a:ea typeface="SimSun" panose="02010600030101010101" pitchFamily="2" charset="-122"/>
              </a:defRPr>
            </a:lvl2pPr>
            <a:lvl3pPr>
              <a:lnSpc>
                <a:spcPct val="97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rebuchet MS" panose="020B0703020202090204" pitchFamily="34" charset="0"/>
                <a:ea typeface="SimSun" panose="02010600030101010101" pitchFamily="2" charset="-122"/>
              </a:defRPr>
            </a:lvl3pPr>
            <a:lvl4pPr>
              <a:lnSpc>
                <a:spcPct val="97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rebuchet MS" panose="020B0703020202090204" pitchFamily="34" charset="0"/>
                <a:ea typeface="SimSun" panose="02010600030101010101" pitchFamily="2" charset="-122"/>
              </a:defRPr>
            </a:lvl4pPr>
            <a:lvl5pPr>
              <a:lnSpc>
                <a:spcPct val="98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Lucida Grande" panose="020B0600040502020204" pitchFamily="34" charset="0"/>
                <a:ea typeface="SimSun" panose="02010600030101010101" pitchFamily="2" charset="-122"/>
              </a:defRPr>
            </a:lvl5pPr>
            <a:lvl6pPr marL="25146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Lucida Grande" panose="020B0600040502020204" pitchFamily="34" charset="0"/>
                <a:ea typeface="SimSun" panose="02010600030101010101" pitchFamily="2" charset="-122"/>
              </a:defRPr>
            </a:lvl6pPr>
            <a:lvl7pPr marL="29718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Lucida Grande" panose="020B0600040502020204" pitchFamily="34" charset="0"/>
                <a:ea typeface="SimSun" panose="02010600030101010101" pitchFamily="2" charset="-122"/>
              </a:defRPr>
            </a:lvl7pPr>
            <a:lvl8pPr marL="34290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Lucida Grande" panose="020B0600040502020204" pitchFamily="34" charset="0"/>
                <a:ea typeface="SimSun" panose="02010600030101010101" pitchFamily="2" charset="-122"/>
              </a:defRPr>
            </a:lvl8pPr>
            <a:lvl9pPr marL="38862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Lucida Grande" panose="020B0600040502020204" pitchFamily="34" charset="0"/>
                <a:ea typeface="SimSun" panose="02010600030101010101" pitchFamily="2" charset="-122"/>
              </a:defRPr>
            </a:lvl9pPr>
          </a:lstStyle>
          <a:p>
            <a:pPr algn="ctr"/>
            <a:r>
              <a:rPr lang="cs-CZ" sz="2400" i="1" dirty="0"/>
              <a:t>ODPOVĚDNOST ČLENŮ PŘEDSTAVENSTVA / DOZORČÍ RADY </a:t>
            </a:r>
            <a:endParaRPr lang="cs-CZ" sz="2400" dirty="0"/>
          </a:p>
          <a:p>
            <a:pPr algn="ctr"/>
            <a:r>
              <a:rPr lang="cs-CZ" sz="2400" i="1" dirty="0"/>
              <a:t>ZA TRESTNÉ ČINY, </a:t>
            </a:r>
            <a:endParaRPr lang="cs-CZ" sz="2400" i="1" dirty="0" smtClean="0"/>
          </a:p>
          <a:p>
            <a:pPr algn="ctr"/>
            <a:r>
              <a:rPr lang="cs-CZ" sz="2400" i="1" dirty="0" smtClean="0"/>
              <a:t>MIMO </a:t>
            </a:r>
            <a:r>
              <a:rPr lang="cs-CZ" sz="2400" i="1" dirty="0"/>
              <a:t>JINÉ </a:t>
            </a:r>
            <a:r>
              <a:rPr lang="cs-CZ" sz="2400" i="1" dirty="0" smtClean="0"/>
              <a:t>NA </a:t>
            </a:r>
            <a:r>
              <a:rPr lang="cs-CZ" sz="2400" i="1" dirty="0"/>
              <a:t>ZÁKLADĚ TRESTNÍHO ZÁKONÍKU</a:t>
            </a:r>
            <a:endParaRPr lang="pl-PL" altLang="pl-PL" sz="2400" i="1" dirty="0"/>
          </a:p>
        </p:txBody>
      </p:sp>
    </p:spTree>
    <p:extLst>
      <p:ext uri="{BB962C8B-B14F-4D97-AF65-F5344CB8AC3E}">
        <p14:creationId xmlns:p14="http://schemas.microsoft.com/office/powerpoint/2010/main" val="648463221"/>
      </p:ext>
    </p:extLst>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Rectangle 2">
            <a:extLst>
              <a:ext uri="{FF2B5EF4-FFF2-40B4-BE49-F238E27FC236}">
                <a16:creationId xmlns:a16="http://schemas.microsoft.com/office/drawing/2014/main" xmlns="" id="{2E7AC9FC-5346-E947-AE12-6C0B96CDD2DE}"/>
              </a:ext>
            </a:extLst>
          </p:cNvPr>
          <p:cNvSpPr>
            <a:spLocks noGrp="1" noChangeArrowheads="1"/>
          </p:cNvSpPr>
          <p:nvPr>
            <p:ph type="title"/>
          </p:nvPr>
        </p:nvSpPr>
        <p:spPr>
          <a:xfrm>
            <a:off x="604433" y="842075"/>
            <a:ext cx="8458200" cy="762000"/>
          </a:xfrm>
        </p:spPr>
        <p:txBody>
          <a:bodyPr/>
          <a:lstStyle/>
          <a:p>
            <a:pPr eaLnBrk="1" hangingPunct="1"/>
            <a:r>
              <a:rPr lang="cs-CZ" sz="1800" dirty="0" smtClean="0"/>
              <a:t>Trestně-finanční </a:t>
            </a:r>
            <a:r>
              <a:rPr lang="cs-CZ" sz="1800" dirty="0"/>
              <a:t>odpovědnost</a:t>
            </a:r>
            <a:endParaRPr lang="en-US" altLang="pl-PL" sz="1800" dirty="0">
              <a:latin typeface="Trebuchet MS" panose="020B0703020202090204" pitchFamily="34" charset="0"/>
            </a:endParaRPr>
          </a:p>
        </p:txBody>
      </p:sp>
      <p:sp>
        <p:nvSpPr>
          <p:cNvPr id="48130" name="Rectangle 3">
            <a:extLst>
              <a:ext uri="{FF2B5EF4-FFF2-40B4-BE49-F238E27FC236}">
                <a16:creationId xmlns:a16="http://schemas.microsoft.com/office/drawing/2014/main" xmlns="" id="{E4E03D91-A3EC-3940-8284-D06580EE541F}"/>
              </a:ext>
            </a:extLst>
          </p:cNvPr>
          <p:cNvSpPr>
            <a:spLocks noGrp="1" noChangeArrowheads="1"/>
          </p:cNvSpPr>
          <p:nvPr>
            <p:ph type="body" idx="1"/>
          </p:nvPr>
        </p:nvSpPr>
        <p:spPr>
          <a:xfrm>
            <a:off x="604433" y="1371600"/>
            <a:ext cx="10817817" cy="4953000"/>
          </a:xfrm>
        </p:spPr>
        <p:txBody>
          <a:bodyPr/>
          <a:lstStyle/>
          <a:p>
            <a:r>
              <a:rPr lang="cs-CZ" dirty="0">
                <a:solidFill>
                  <a:schemeClr val="tx1"/>
                </a:solidFill>
              </a:rPr>
              <a:t>Finanční trestný čin a finanční </a:t>
            </a:r>
            <a:r>
              <a:rPr lang="cs-CZ" dirty="0" smtClean="0">
                <a:solidFill>
                  <a:schemeClr val="tx1"/>
                </a:solidFill>
              </a:rPr>
              <a:t>delikt</a:t>
            </a:r>
          </a:p>
          <a:p>
            <a:endParaRPr lang="cs-CZ" dirty="0">
              <a:solidFill>
                <a:schemeClr val="tx1"/>
              </a:solidFill>
            </a:endParaRPr>
          </a:p>
          <a:p>
            <a:r>
              <a:rPr lang="cs-CZ" u="sng" dirty="0">
                <a:solidFill>
                  <a:schemeClr val="tx1"/>
                </a:solidFill>
              </a:rPr>
              <a:t>trestný čin </a:t>
            </a:r>
            <a:r>
              <a:rPr lang="cs-CZ" dirty="0">
                <a:solidFill>
                  <a:schemeClr val="tx1"/>
                </a:solidFill>
              </a:rPr>
              <a:t>– protiprávní jednání podle finančního trestního zákoníku pod sankcí pokuty v denních sazbách, trest omezení svobody nebo trest odnětí </a:t>
            </a:r>
            <a:r>
              <a:rPr lang="cs-CZ" dirty="0" smtClean="0">
                <a:solidFill>
                  <a:schemeClr val="tx1"/>
                </a:solidFill>
              </a:rPr>
              <a:t>svobody</a:t>
            </a:r>
          </a:p>
          <a:p>
            <a:endParaRPr lang="cs-CZ" dirty="0">
              <a:solidFill>
                <a:schemeClr val="tx1"/>
              </a:solidFill>
            </a:endParaRPr>
          </a:p>
          <a:p>
            <a:r>
              <a:rPr lang="cs-CZ" u="sng" dirty="0">
                <a:solidFill>
                  <a:schemeClr val="tx1"/>
                </a:solidFill>
              </a:rPr>
              <a:t>přestupek </a:t>
            </a:r>
            <a:r>
              <a:rPr lang="cs-CZ" dirty="0">
                <a:solidFill>
                  <a:schemeClr val="tx1"/>
                </a:solidFill>
              </a:rPr>
              <a:t>– protiprávní jednání podle finančního trestního zákoníku pod sankcí pokuty stanovené v peněžní částce, pokud částka zkrácené </a:t>
            </a:r>
            <a:r>
              <a:rPr lang="cs-CZ" dirty="0" smtClean="0">
                <a:solidFill>
                  <a:schemeClr val="tx1"/>
                </a:solidFill>
              </a:rPr>
              <a:t>daňové povinnosti nebo krácením ohrožené veřejnoprávní </a:t>
            </a:r>
            <a:r>
              <a:rPr lang="cs-CZ" dirty="0">
                <a:solidFill>
                  <a:schemeClr val="tx1"/>
                </a:solidFill>
              </a:rPr>
              <a:t>daňové povinnosti </a:t>
            </a:r>
            <a:r>
              <a:rPr lang="cs-CZ" dirty="0" smtClean="0">
                <a:solidFill>
                  <a:schemeClr val="tx1"/>
                </a:solidFill>
              </a:rPr>
              <a:t>nebo </a:t>
            </a:r>
            <a:r>
              <a:rPr lang="cs-CZ" dirty="0">
                <a:solidFill>
                  <a:schemeClr val="tx1"/>
                </a:solidFill>
              </a:rPr>
              <a:t>hodnota předmětu činu nepřekračuje pětinásobek nejnižší měsíční odměny v okamžiku spáchání </a:t>
            </a:r>
            <a:r>
              <a:rPr lang="cs-CZ" dirty="0" smtClean="0">
                <a:solidFill>
                  <a:schemeClr val="tx1"/>
                </a:solidFill>
              </a:rPr>
              <a:t>činu</a:t>
            </a:r>
          </a:p>
          <a:p>
            <a:endParaRPr lang="cs-CZ" dirty="0">
              <a:solidFill>
                <a:schemeClr val="tx1"/>
              </a:solidFill>
            </a:endParaRPr>
          </a:p>
          <a:p>
            <a:r>
              <a:rPr lang="cs-CZ" u="sng" dirty="0">
                <a:solidFill>
                  <a:schemeClr val="tx1"/>
                </a:solidFill>
              </a:rPr>
              <a:t>protiprávní </a:t>
            </a:r>
            <a:r>
              <a:rPr lang="cs-CZ" u="sng" dirty="0" smtClean="0">
                <a:solidFill>
                  <a:schemeClr val="tx1"/>
                </a:solidFill>
              </a:rPr>
              <a:t>jednání – </a:t>
            </a:r>
            <a:r>
              <a:rPr lang="cs-CZ" dirty="0" smtClean="0">
                <a:solidFill>
                  <a:schemeClr val="tx1"/>
                </a:solidFill>
              </a:rPr>
              <a:t>jednání </a:t>
            </a:r>
            <a:r>
              <a:rPr lang="cs-CZ" dirty="0">
                <a:solidFill>
                  <a:schemeClr val="tx1"/>
                </a:solidFill>
              </a:rPr>
              <a:t>se znaky stanovenými ve finančním trestním zákoníku, i když neznamená trestný </a:t>
            </a:r>
            <a:r>
              <a:rPr lang="cs-CZ" dirty="0" smtClean="0">
                <a:solidFill>
                  <a:schemeClr val="tx1"/>
                </a:solidFill>
              </a:rPr>
              <a:t>čin </a:t>
            </a:r>
            <a:r>
              <a:rPr lang="cs-CZ" dirty="0">
                <a:solidFill>
                  <a:schemeClr val="tx1"/>
                </a:solidFill>
              </a:rPr>
              <a:t>nebo finanční delikt</a:t>
            </a:r>
          </a:p>
          <a:p>
            <a:pPr eaLnBrk="1" hangingPunct="1"/>
            <a:endParaRPr lang="en-US" altLang="pl-PL" dirty="0">
              <a:solidFill>
                <a:schemeClr val="tx1"/>
              </a:solidFill>
            </a:endParaRPr>
          </a:p>
        </p:txBody>
      </p:sp>
    </p:spTree>
    <p:extLst>
      <p:ext uri="{BB962C8B-B14F-4D97-AF65-F5344CB8AC3E}">
        <p14:creationId xmlns:p14="http://schemas.microsoft.com/office/powerpoint/2010/main" val="19054518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Text Box 1">
            <a:extLst>
              <a:ext uri="{FF2B5EF4-FFF2-40B4-BE49-F238E27FC236}">
                <a16:creationId xmlns:a16="http://schemas.microsoft.com/office/drawing/2014/main" xmlns="" id="{021AA33F-D280-B443-AD57-6C5039DCD2F4}"/>
              </a:ext>
            </a:extLst>
          </p:cNvPr>
          <p:cNvSpPr txBox="1">
            <a:spLocks noChangeArrowheads="1"/>
          </p:cNvSpPr>
          <p:nvPr/>
        </p:nvSpPr>
        <p:spPr bwMode="auto">
          <a:xfrm>
            <a:off x="584905" y="654050"/>
            <a:ext cx="11077111"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360" tIns="44280" rIns="90360" bIns="44280" anchor="ctr"/>
          <a:lstStyle>
            <a:lvl1pPr>
              <a:lnSpc>
                <a:spcPct val="97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rebuchet MS" panose="020B0703020202090204" pitchFamily="34" charset="0"/>
                <a:ea typeface="SimSun" panose="02010600030101010101" pitchFamily="2" charset="-122"/>
              </a:defRPr>
            </a:lvl1pPr>
            <a:lvl2pPr>
              <a:lnSpc>
                <a:spcPct val="97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rebuchet MS" panose="020B0703020202090204" pitchFamily="34" charset="0"/>
                <a:ea typeface="SimSun" panose="02010600030101010101" pitchFamily="2" charset="-122"/>
              </a:defRPr>
            </a:lvl2pPr>
            <a:lvl3pPr>
              <a:lnSpc>
                <a:spcPct val="97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rebuchet MS" panose="020B0703020202090204" pitchFamily="34" charset="0"/>
                <a:ea typeface="SimSun" panose="02010600030101010101" pitchFamily="2" charset="-122"/>
              </a:defRPr>
            </a:lvl3pPr>
            <a:lvl4pPr>
              <a:lnSpc>
                <a:spcPct val="97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Trebuchet MS" panose="020B0703020202090204" pitchFamily="34" charset="0"/>
                <a:ea typeface="SimSun" panose="02010600030101010101" pitchFamily="2" charset="-122"/>
              </a:defRPr>
            </a:lvl4pPr>
            <a:lvl5pPr>
              <a:lnSpc>
                <a:spcPct val="98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Lucida Grande" panose="020B0600040502020204" pitchFamily="34" charset="0"/>
                <a:ea typeface="SimSun" panose="02010600030101010101" pitchFamily="2" charset="-122"/>
              </a:defRPr>
            </a:lvl5pPr>
            <a:lvl6pPr marL="25146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Lucida Grande" panose="020B0600040502020204" pitchFamily="34" charset="0"/>
                <a:ea typeface="SimSun" panose="02010600030101010101" pitchFamily="2" charset="-122"/>
              </a:defRPr>
            </a:lvl6pPr>
            <a:lvl7pPr marL="29718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Lucida Grande" panose="020B0600040502020204" pitchFamily="34" charset="0"/>
                <a:ea typeface="SimSun" panose="02010600030101010101" pitchFamily="2" charset="-122"/>
              </a:defRPr>
            </a:lvl7pPr>
            <a:lvl8pPr marL="34290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Lucida Grande" panose="020B0600040502020204" pitchFamily="34" charset="0"/>
                <a:ea typeface="SimSun" panose="02010600030101010101" pitchFamily="2" charset="-122"/>
              </a:defRPr>
            </a:lvl8pPr>
            <a:lvl9pPr marL="38862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Lucida Grande" panose="020B0600040502020204" pitchFamily="34" charset="0"/>
                <a:ea typeface="SimSun" panose="02010600030101010101" pitchFamily="2" charset="-122"/>
              </a:defRPr>
            </a:lvl9pPr>
          </a:lstStyle>
          <a:p>
            <a:pPr eaLnBrk="1" hangingPunct="1">
              <a:lnSpc>
                <a:spcPct val="90000"/>
              </a:lnSpc>
              <a:spcAft>
                <a:spcPct val="0"/>
              </a:spcAft>
              <a:buClrTx/>
              <a:buFontTx/>
              <a:buNone/>
            </a:pPr>
            <a:r>
              <a:rPr lang="cs-CZ" altLang="pl-PL" sz="1800" dirty="0" smtClean="0">
                <a:solidFill>
                  <a:srgbClr val="0070C0"/>
                </a:solidFill>
              </a:rPr>
              <a:t/>
            </a:r>
            <a:br>
              <a:rPr lang="cs-CZ" altLang="pl-PL" sz="1800" dirty="0" smtClean="0">
                <a:solidFill>
                  <a:srgbClr val="0070C0"/>
                </a:solidFill>
              </a:rPr>
            </a:br>
            <a:r>
              <a:rPr lang="cs-CZ" altLang="pl-PL" sz="1800" dirty="0" smtClean="0">
                <a:solidFill>
                  <a:srgbClr val="0070C0"/>
                </a:solidFill>
              </a:rPr>
              <a:t>Podmínky trestní a finanční odpovědnosti</a:t>
            </a:r>
            <a:endParaRPr lang="cs-CZ" altLang="pl-PL" sz="1800" dirty="0">
              <a:solidFill>
                <a:srgbClr val="0070C0"/>
              </a:solidFill>
            </a:endParaRPr>
          </a:p>
        </p:txBody>
      </p:sp>
      <p:sp>
        <p:nvSpPr>
          <p:cNvPr id="49154" name="Text Box 2">
            <a:extLst>
              <a:ext uri="{FF2B5EF4-FFF2-40B4-BE49-F238E27FC236}">
                <a16:creationId xmlns:a16="http://schemas.microsoft.com/office/drawing/2014/main" xmlns="" id="{B885936A-39C4-8F46-B7C5-E14E7C13731A}"/>
              </a:ext>
            </a:extLst>
          </p:cNvPr>
          <p:cNvSpPr txBox="1">
            <a:spLocks noChangeArrowheads="1"/>
          </p:cNvSpPr>
          <p:nvPr/>
        </p:nvSpPr>
        <p:spPr bwMode="auto">
          <a:xfrm>
            <a:off x="573437" y="1473200"/>
            <a:ext cx="11174278" cy="5424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360" tIns="44280" rIns="90360" bIns="44280"/>
          <a:lstStyle>
            <a:lvl1pPr marL="265113" indent="-265113">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1pPr>
            <a:lvl2pPr marL="265113" indent="-265113">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2pPr>
            <a:lvl3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3pPr>
            <a:lvl4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4pPr>
            <a:lvl5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5pPr>
            <a:lvl6pPr marL="25146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6pPr>
            <a:lvl7pPr marL="29718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7pPr>
            <a:lvl8pPr marL="34290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8pPr>
            <a:lvl9pPr marL="3886200" indent="-228600" defTabSz="449263" eaLnBrk="0" fontAlgn="base" hangingPunct="0">
              <a:spcBef>
                <a:spcPct val="0"/>
              </a:spcBef>
              <a:spcAft>
                <a:spcPct val="0"/>
              </a:spcAft>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solidFill>
                  <a:schemeClr val="bg1"/>
                </a:solidFill>
                <a:latin typeface="Arial" panose="020B0604020202020204" pitchFamily="34" charset="0"/>
                <a:ea typeface="SimSun" panose="02010600030101010101" pitchFamily="2" charset="-122"/>
              </a:defRPr>
            </a:lvl9pPr>
          </a:lstStyle>
          <a:p>
            <a:pPr marL="285750" lvl="0" indent="-285750">
              <a:lnSpc>
                <a:spcPct val="150000"/>
              </a:lnSpc>
              <a:buFont typeface="Arial" panose="020B0604020202020204" pitchFamily="34" charset="0"/>
              <a:buChar char="•"/>
            </a:pPr>
            <a:r>
              <a:rPr lang="cs-CZ" dirty="0">
                <a:solidFill>
                  <a:schemeClr val="tx1"/>
                </a:solidFill>
              </a:rPr>
              <a:t>protiprávní jednání podle finančního trestního zákoníku pod hrozbou sankce;</a:t>
            </a:r>
            <a:endParaRPr lang="cs-CZ" sz="1200" dirty="0">
              <a:solidFill>
                <a:schemeClr val="tx1"/>
              </a:solidFill>
            </a:endParaRPr>
          </a:p>
          <a:p>
            <a:pPr marL="285750" lvl="0" indent="-285750">
              <a:lnSpc>
                <a:spcPct val="150000"/>
              </a:lnSpc>
              <a:buFont typeface="Arial" panose="020B0604020202020204" pitchFamily="34" charset="0"/>
              <a:buChar char="•"/>
            </a:pPr>
            <a:r>
              <a:rPr lang="cs-CZ" dirty="0">
                <a:solidFill>
                  <a:schemeClr val="tx1"/>
                </a:solidFill>
              </a:rPr>
              <a:t>společenská škodlivost činu</a:t>
            </a:r>
            <a:endParaRPr lang="cs-CZ" sz="1200" dirty="0">
              <a:solidFill>
                <a:schemeClr val="tx1"/>
              </a:solidFill>
            </a:endParaRPr>
          </a:p>
          <a:p>
            <a:pPr marL="285750" lvl="0" indent="-285750">
              <a:lnSpc>
                <a:spcPct val="150000"/>
              </a:lnSpc>
              <a:buFont typeface="Arial" panose="020B0604020202020204" pitchFamily="34" charset="0"/>
              <a:buChar char="•"/>
            </a:pPr>
            <a:r>
              <a:rPr lang="cs-CZ" dirty="0">
                <a:solidFill>
                  <a:schemeClr val="tx1"/>
                </a:solidFill>
              </a:rPr>
              <a:t>vina (nepáchá finanční trestný čin ani finanční delikt pachatel protiprávního jednání, pokud mu nelze prokázat vinu v </a:t>
            </a:r>
            <a:r>
              <a:rPr lang="cs-CZ" dirty="0" smtClean="0">
                <a:solidFill>
                  <a:schemeClr val="tx1"/>
                </a:solidFill>
              </a:rPr>
              <a:t>době, kdy k činu došlo)</a:t>
            </a:r>
            <a:endParaRPr lang="cs-CZ" sz="1200" dirty="0">
              <a:solidFill>
                <a:schemeClr val="tx1"/>
              </a:solidFill>
            </a:endParaRPr>
          </a:p>
          <a:p>
            <a:pPr marL="285750" lvl="1" indent="-285750">
              <a:lnSpc>
                <a:spcPct val="150000"/>
              </a:lnSpc>
              <a:buFont typeface="Arial" panose="020B0604020202020204" pitchFamily="34" charset="0"/>
              <a:buChar char="•"/>
            </a:pPr>
            <a:r>
              <a:rPr lang="cs-CZ" dirty="0">
                <a:solidFill>
                  <a:schemeClr val="tx1"/>
                </a:solidFill>
              </a:rPr>
              <a:t>úmyslná nebo </a:t>
            </a:r>
            <a:endParaRPr lang="cs-CZ" sz="1200" dirty="0">
              <a:solidFill>
                <a:schemeClr val="tx1"/>
              </a:solidFill>
            </a:endParaRPr>
          </a:p>
          <a:p>
            <a:pPr marL="285750" indent="-285750">
              <a:lnSpc>
                <a:spcPct val="150000"/>
              </a:lnSpc>
              <a:buFont typeface="Arial" panose="020B0604020202020204" pitchFamily="34" charset="0"/>
              <a:buChar char="•"/>
            </a:pPr>
            <a:r>
              <a:rPr lang="cs-CZ" dirty="0">
                <a:solidFill>
                  <a:schemeClr val="tx1"/>
                </a:solidFill>
              </a:rPr>
              <a:t>neúmyslná (pouze tehdy, pokud tak stanovuje finanční trestní zákoník</a:t>
            </a:r>
            <a:r>
              <a:rPr lang="pl-PL" altLang="pl-PL" dirty="0" smtClean="0">
                <a:solidFill>
                  <a:schemeClr val="tx1"/>
                </a:solidFill>
                <a:latin typeface="Trebuchet MS" panose="020B0703020202090204" pitchFamily="34" charset="0"/>
              </a:rPr>
              <a:t>)</a:t>
            </a:r>
            <a:endParaRPr lang="pl-PL" altLang="pl-PL" dirty="0">
              <a:solidFill>
                <a:schemeClr val="tx1"/>
              </a:solidFill>
              <a:latin typeface="Trebuchet MS" panose="020B0703020202090204" pitchFamily="34" charset="0"/>
            </a:endParaRPr>
          </a:p>
          <a:p>
            <a:pPr>
              <a:lnSpc>
                <a:spcPct val="150000"/>
              </a:lnSpc>
              <a:spcBef>
                <a:spcPts val="1575"/>
              </a:spcBef>
              <a:buSzPct val="100000"/>
            </a:pPr>
            <a:r>
              <a:rPr lang="cs-CZ" dirty="0" smtClean="0">
                <a:solidFill>
                  <a:srgbClr val="0070C0"/>
                </a:solidFill>
              </a:rPr>
              <a:t>Okolnosti </a:t>
            </a:r>
            <a:r>
              <a:rPr lang="cs-CZ" dirty="0">
                <a:solidFill>
                  <a:srgbClr val="0070C0"/>
                </a:solidFill>
              </a:rPr>
              <a:t>vylučující vinu</a:t>
            </a:r>
            <a:endParaRPr lang="pl-PL" altLang="pl-PL" dirty="0">
              <a:solidFill>
                <a:srgbClr val="0070C0"/>
              </a:solidFill>
              <a:latin typeface="Trebuchet MS" panose="020B0703020202090204" pitchFamily="34" charset="0"/>
            </a:endParaRPr>
          </a:p>
          <a:p>
            <a:pPr marL="285750" lvl="0" indent="-285750">
              <a:lnSpc>
                <a:spcPct val="150000"/>
              </a:lnSpc>
              <a:buFont typeface="Arial" panose="020B0604020202020204" pitchFamily="34" charset="0"/>
              <a:buChar char="•"/>
            </a:pPr>
            <a:r>
              <a:rPr lang="cs-CZ" dirty="0">
                <a:solidFill>
                  <a:schemeClr val="tx1"/>
                </a:solidFill>
              </a:rPr>
              <a:t>chyba týkající se okolností činu tvořících jeho známky (vylučuje pouze úmyslnou vinu)</a:t>
            </a:r>
          </a:p>
          <a:p>
            <a:pPr marL="285750" lvl="0" indent="-285750">
              <a:lnSpc>
                <a:spcPct val="150000"/>
              </a:lnSpc>
              <a:buFont typeface="Arial" panose="020B0604020202020204" pitchFamily="34" charset="0"/>
              <a:buChar char="•"/>
            </a:pPr>
            <a:r>
              <a:rPr lang="cs-CZ" dirty="0">
                <a:solidFill>
                  <a:schemeClr val="tx1"/>
                </a:solidFill>
              </a:rPr>
              <a:t>omluvitelná nevědomost trestnosti činu</a:t>
            </a:r>
          </a:p>
          <a:p>
            <a:pPr marL="285750" indent="-285750">
              <a:lnSpc>
                <a:spcPct val="150000"/>
              </a:lnSpc>
              <a:buFont typeface="Arial" panose="020B0604020202020204" pitchFamily="34" charset="0"/>
              <a:buChar char="•"/>
            </a:pPr>
            <a:r>
              <a:rPr lang="cs-CZ" dirty="0">
                <a:solidFill>
                  <a:schemeClr val="tx1"/>
                </a:solidFill>
              </a:rPr>
              <a:t>nepříčetnost</a:t>
            </a:r>
            <a:endParaRPr lang="pl-PL" altLang="pl-PL" dirty="0">
              <a:solidFill>
                <a:schemeClr val="tx1"/>
              </a:solidFill>
              <a:latin typeface="Trebuchet MS" panose="020B0703020202090204" pitchFamily="34" charset="0"/>
            </a:endParaRPr>
          </a:p>
          <a:p>
            <a:pPr>
              <a:lnSpc>
                <a:spcPct val="97000"/>
              </a:lnSpc>
              <a:spcBef>
                <a:spcPts val="1575"/>
              </a:spcBef>
              <a:buSzPct val="100000"/>
            </a:pPr>
            <a:endParaRPr lang="pl-PL" altLang="pl-PL" b="1" dirty="0">
              <a:solidFill>
                <a:schemeClr val="tx1"/>
              </a:solidFill>
              <a:latin typeface="Trebuchet MS" panose="020B0703020202090204" pitchFamily="34" charset="0"/>
            </a:endParaRPr>
          </a:p>
          <a:p>
            <a:pPr>
              <a:lnSpc>
                <a:spcPct val="97000"/>
              </a:lnSpc>
              <a:spcBef>
                <a:spcPts val="1575"/>
              </a:spcBef>
              <a:buSzPct val="100000"/>
            </a:pPr>
            <a:endParaRPr lang="pl-PL" altLang="pl-PL" b="1" dirty="0">
              <a:solidFill>
                <a:srgbClr val="000000"/>
              </a:solidFill>
              <a:latin typeface="Trebuchet MS" panose="020B0703020202090204" pitchFamily="34" charset="0"/>
            </a:endParaRPr>
          </a:p>
        </p:txBody>
      </p:sp>
    </p:spTree>
    <p:extLst>
      <p:ext uri="{BB962C8B-B14F-4D97-AF65-F5344CB8AC3E}">
        <p14:creationId xmlns:p14="http://schemas.microsoft.com/office/powerpoint/2010/main" val="2447339973"/>
      </p:ext>
    </p:extLst>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Rectangle 2">
            <a:extLst>
              <a:ext uri="{FF2B5EF4-FFF2-40B4-BE49-F238E27FC236}">
                <a16:creationId xmlns:a16="http://schemas.microsoft.com/office/drawing/2014/main" xmlns="" id="{90FFD653-7504-5040-BBEA-934AD3F51A29}"/>
              </a:ext>
            </a:extLst>
          </p:cNvPr>
          <p:cNvSpPr>
            <a:spLocks noGrp="1" noChangeArrowheads="1"/>
          </p:cNvSpPr>
          <p:nvPr>
            <p:ph type="title"/>
          </p:nvPr>
        </p:nvSpPr>
        <p:spPr>
          <a:xfrm>
            <a:off x="537031" y="838200"/>
            <a:ext cx="10479849" cy="762000"/>
          </a:xfrm>
        </p:spPr>
        <p:txBody>
          <a:bodyPr/>
          <a:lstStyle/>
          <a:p>
            <a:pPr eaLnBrk="1" hangingPunct="1"/>
            <a:r>
              <a:rPr lang="cs-CZ" sz="1800" dirty="0"/>
              <a:t>Trestný čin spáchaný osobami závislými na zadavateli, organizovaný trestný čin a trestný čin podle čl. 9 § 3 finančního trestního zákoníku </a:t>
            </a:r>
            <a:br>
              <a:rPr lang="cs-CZ" sz="1800" dirty="0"/>
            </a:br>
            <a:r>
              <a:rPr lang="pl-PL" altLang="pl-PL" sz="1800" dirty="0">
                <a:latin typeface="Trebuchet MS" panose="020B0703020202090204" pitchFamily="34" charset="0"/>
              </a:rPr>
              <a:t/>
            </a:r>
            <a:br>
              <a:rPr lang="pl-PL" altLang="pl-PL" sz="1800" dirty="0">
                <a:latin typeface="Trebuchet MS" panose="020B0703020202090204" pitchFamily="34" charset="0"/>
              </a:rPr>
            </a:br>
            <a:endParaRPr lang="en-US" altLang="pl-PL" sz="1800" dirty="0">
              <a:latin typeface="Trebuchet MS" panose="020B0703020202090204" pitchFamily="34" charset="0"/>
            </a:endParaRPr>
          </a:p>
        </p:txBody>
      </p:sp>
      <p:sp>
        <p:nvSpPr>
          <p:cNvPr id="51202" name="Rectangle 3">
            <a:extLst>
              <a:ext uri="{FF2B5EF4-FFF2-40B4-BE49-F238E27FC236}">
                <a16:creationId xmlns:a16="http://schemas.microsoft.com/office/drawing/2014/main" xmlns="" id="{8D2A2453-87DE-4847-9B60-51341055AFEF}"/>
              </a:ext>
            </a:extLst>
          </p:cNvPr>
          <p:cNvSpPr>
            <a:spLocks noGrp="1" noChangeArrowheads="1"/>
          </p:cNvSpPr>
          <p:nvPr>
            <p:ph type="body" idx="1"/>
          </p:nvPr>
        </p:nvSpPr>
        <p:spPr>
          <a:xfrm>
            <a:off x="573437" y="1970202"/>
            <a:ext cx="11050292" cy="3187586"/>
          </a:xfrm>
        </p:spPr>
        <p:txBody>
          <a:bodyPr/>
          <a:lstStyle/>
          <a:p>
            <a:pPr>
              <a:lnSpc>
                <a:spcPct val="150000"/>
              </a:lnSpc>
            </a:pPr>
            <a:r>
              <a:rPr lang="cs-CZ" u="sng" dirty="0">
                <a:solidFill>
                  <a:srgbClr val="FF0000"/>
                </a:solidFill>
              </a:rPr>
              <a:t>Organizovaná trestná činnost</a:t>
            </a:r>
            <a:r>
              <a:rPr lang="cs-CZ" dirty="0">
                <a:solidFill>
                  <a:srgbClr val="FF0000"/>
                </a:solidFill>
              </a:rPr>
              <a:t> </a:t>
            </a:r>
            <a:r>
              <a:rPr lang="cs-CZ" dirty="0">
                <a:solidFill>
                  <a:schemeClr val="tx1"/>
                </a:solidFill>
              </a:rPr>
              <a:t>– organizování protiprávního jednání</a:t>
            </a:r>
          </a:p>
          <a:p>
            <a:pPr marL="0" indent="0">
              <a:lnSpc>
                <a:spcPct val="150000"/>
              </a:lnSpc>
            </a:pPr>
            <a:r>
              <a:rPr lang="cs-CZ" u="sng" dirty="0">
                <a:solidFill>
                  <a:srgbClr val="FF0000"/>
                </a:solidFill>
              </a:rPr>
              <a:t>Trestná činnost páchaná osobami závislými na zadavateli</a:t>
            </a:r>
            <a:r>
              <a:rPr lang="cs-CZ" dirty="0">
                <a:solidFill>
                  <a:srgbClr val="FF0000"/>
                </a:solidFill>
              </a:rPr>
              <a:t> </a:t>
            </a:r>
            <a:r>
              <a:rPr lang="cs-CZ" dirty="0">
                <a:solidFill>
                  <a:schemeClr val="tx1"/>
                </a:solidFill>
              </a:rPr>
              <a:t>– páchá ten, kdo využívá závislost jiné osoby na své osobě a nařizuje jí takové jednání. </a:t>
            </a:r>
          </a:p>
          <a:p>
            <a:pPr>
              <a:lnSpc>
                <a:spcPct val="150000"/>
              </a:lnSpc>
            </a:pPr>
            <a:endParaRPr lang="cs-CZ" dirty="0" smtClean="0"/>
          </a:p>
          <a:p>
            <a:pPr marL="0" indent="0">
              <a:lnSpc>
                <a:spcPct val="150000"/>
              </a:lnSpc>
            </a:pPr>
            <a:r>
              <a:rPr lang="cs-CZ" dirty="0" smtClean="0">
                <a:solidFill>
                  <a:schemeClr val="tx1"/>
                </a:solidFill>
              </a:rPr>
              <a:t>Za </a:t>
            </a:r>
            <a:r>
              <a:rPr lang="cs-CZ" dirty="0">
                <a:solidFill>
                  <a:schemeClr val="tx1"/>
                </a:solidFill>
              </a:rPr>
              <a:t>finanční trestné činy nebo finanční delikty odpovídá jak pachatel, tak i ten, kdo na základě ustanovení zákona, rozhodnutí příslušného orgánu, smlouvy nebo skutečného vykonávání </a:t>
            </a:r>
            <a:r>
              <a:rPr lang="cs-CZ" b="1" u="sng" dirty="0">
                <a:solidFill>
                  <a:schemeClr val="tx1"/>
                </a:solidFill>
              </a:rPr>
              <a:t>se zabývá ekonomickými záležitostmi fyzické osoby, právnické osoby </a:t>
            </a:r>
            <a:r>
              <a:rPr lang="cs-CZ" dirty="0">
                <a:solidFill>
                  <a:schemeClr val="tx1"/>
                </a:solidFill>
              </a:rPr>
              <a:t>nebo organizační jednotky nemající právní subjektivitu (</a:t>
            </a:r>
            <a:r>
              <a:rPr lang="cs-CZ" b="1" dirty="0">
                <a:solidFill>
                  <a:schemeClr val="tx1"/>
                </a:solidFill>
              </a:rPr>
              <a:t>např. člen představenstva společnosti, hlavní účetní apod</a:t>
            </a:r>
            <a:r>
              <a:rPr lang="cs-CZ" dirty="0">
                <a:solidFill>
                  <a:schemeClr val="tx1"/>
                </a:solidFill>
              </a:rPr>
              <a:t>.</a:t>
            </a:r>
            <a:r>
              <a:rPr lang="pl-PL" altLang="pl-PL" dirty="0" smtClean="0">
                <a:solidFill>
                  <a:schemeClr val="tx1"/>
                </a:solidFill>
                <a:latin typeface="Trebuchet MS" panose="020B0703020202090204" pitchFamily="34" charset="0"/>
              </a:rPr>
              <a:t>)</a:t>
            </a:r>
            <a:endParaRPr lang="en-US" altLang="pl-PL" dirty="0">
              <a:solidFill>
                <a:schemeClr val="tx1"/>
              </a:solidFill>
              <a:latin typeface="Trebuchet MS" panose="020B0703020202090204" pitchFamily="34" charset="0"/>
            </a:endParaRPr>
          </a:p>
          <a:p>
            <a:pPr eaLnBrk="1" hangingPunct="1">
              <a:lnSpc>
                <a:spcPct val="150000"/>
              </a:lnSpc>
            </a:pPr>
            <a:endParaRPr lang="pl-PL" altLang="pl-PL" dirty="0">
              <a:solidFill>
                <a:srgbClr val="0070C0"/>
              </a:solidFill>
              <a:latin typeface="Trebuchet MS" panose="020B0703020202090204" pitchFamily="34" charset="0"/>
            </a:endParaRPr>
          </a:p>
          <a:p>
            <a:pPr algn="just" eaLnBrk="1" hangingPunct="1">
              <a:lnSpc>
                <a:spcPct val="150000"/>
              </a:lnSpc>
              <a:buFontTx/>
              <a:buNone/>
            </a:pPr>
            <a:endParaRPr lang="en-US" altLang="pl-PL" dirty="0">
              <a:latin typeface="Trebuchet MS" panose="020B0703020202090204" pitchFamily="34" charset="0"/>
            </a:endParaRPr>
          </a:p>
        </p:txBody>
      </p:sp>
    </p:spTree>
    <p:extLst>
      <p:ext uri="{BB962C8B-B14F-4D97-AF65-F5344CB8AC3E}">
        <p14:creationId xmlns:p14="http://schemas.microsoft.com/office/powerpoint/2010/main" val="22842373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Text Box 3">
            <a:extLst>
              <a:ext uri="{FF2B5EF4-FFF2-40B4-BE49-F238E27FC236}">
                <a16:creationId xmlns:a16="http://schemas.microsoft.com/office/drawing/2014/main" xmlns="" id="{3C121476-4C82-D841-A58D-EA1C773A7086}"/>
              </a:ext>
            </a:extLst>
          </p:cNvPr>
          <p:cNvSpPr txBox="1">
            <a:spLocks noChangeArrowheads="1"/>
          </p:cNvSpPr>
          <p:nvPr/>
        </p:nvSpPr>
        <p:spPr bwMode="auto">
          <a:xfrm>
            <a:off x="4800600" y="1371600"/>
            <a:ext cx="2514600" cy="338138"/>
          </a:xfrm>
          <a:prstGeom prst="rect">
            <a:avLst/>
          </a:prstGeom>
          <a:noFill/>
          <a:ln w="9525">
            <a:solidFill>
              <a:srgbClr val="00206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lnSpc>
                <a:spcPct val="97000"/>
              </a:lnSpc>
              <a:spcAft>
                <a:spcPts val="1425"/>
              </a:spcAft>
              <a:buClr>
                <a:srgbClr val="000000"/>
              </a:buClr>
              <a:buSzPct val="100000"/>
              <a:buFont typeface="Times New Roman" panose="02020603050405020304" pitchFamily="18" charset="0"/>
              <a:defRPr sz="2000">
                <a:solidFill>
                  <a:srgbClr val="000000"/>
                </a:solidFill>
                <a:latin typeface="Trebuchet MS" panose="020B0703020202090204" pitchFamily="34" charset="0"/>
                <a:ea typeface="SimSun" panose="02010600030101010101" pitchFamily="2" charset="-122"/>
              </a:defRPr>
            </a:lvl1pPr>
            <a:lvl2pPr>
              <a:lnSpc>
                <a:spcPct val="97000"/>
              </a:lnSpc>
              <a:spcAft>
                <a:spcPts val="1138"/>
              </a:spcAft>
              <a:buClr>
                <a:srgbClr val="000000"/>
              </a:buClr>
              <a:buSzPct val="100000"/>
              <a:buFont typeface="Times New Roman" panose="02020603050405020304" pitchFamily="18" charset="0"/>
              <a:defRPr sz="2000">
                <a:solidFill>
                  <a:srgbClr val="000000"/>
                </a:solidFill>
                <a:latin typeface="Trebuchet MS" panose="020B0703020202090204" pitchFamily="34" charset="0"/>
                <a:ea typeface="SimSun" panose="02010600030101010101" pitchFamily="2" charset="-122"/>
              </a:defRPr>
            </a:lvl2pPr>
            <a:lvl3pPr>
              <a:lnSpc>
                <a:spcPct val="97000"/>
              </a:lnSpc>
              <a:spcAft>
                <a:spcPts val="850"/>
              </a:spcAft>
              <a:buClr>
                <a:srgbClr val="000000"/>
              </a:buClr>
              <a:buSzPct val="100000"/>
              <a:buFont typeface="Times New Roman" panose="02020603050405020304" pitchFamily="18" charset="0"/>
              <a:defRPr sz="2000">
                <a:solidFill>
                  <a:srgbClr val="000000"/>
                </a:solidFill>
                <a:latin typeface="Trebuchet MS" panose="020B0703020202090204" pitchFamily="34" charset="0"/>
                <a:ea typeface="SimSun" panose="02010600030101010101" pitchFamily="2" charset="-122"/>
              </a:defRPr>
            </a:lvl3pPr>
            <a:lvl4pPr>
              <a:lnSpc>
                <a:spcPct val="97000"/>
              </a:lnSpc>
              <a:spcAft>
                <a:spcPts val="575"/>
              </a:spcAft>
              <a:buClr>
                <a:srgbClr val="000000"/>
              </a:buClr>
              <a:buSzPct val="100000"/>
              <a:buFont typeface="Times New Roman" panose="02020603050405020304" pitchFamily="18" charset="0"/>
              <a:defRPr sz="2000">
                <a:solidFill>
                  <a:srgbClr val="000000"/>
                </a:solidFill>
                <a:latin typeface="Trebuchet MS" panose="020B0703020202090204" pitchFamily="34" charset="0"/>
                <a:ea typeface="SimSun" panose="02010600030101010101" pitchFamily="2" charset="-122"/>
              </a:defRPr>
            </a:lvl4pPr>
            <a:lvl5pPr>
              <a:lnSpc>
                <a:spcPct val="98000"/>
              </a:lnSpc>
              <a:spcAft>
                <a:spcPts val="288"/>
              </a:spcAft>
              <a:buClr>
                <a:srgbClr val="000000"/>
              </a:buClr>
              <a:buSzPct val="100000"/>
              <a:buFont typeface="Times New Roman" panose="02020603050405020304" pitchFamily="18" charset="0"/>
              <a:defRPr sz="2000">
                <a:solidFill>
                  <a:srgbClr val="000000"/>
                </a:solidFill>
                <a:latin typeface="Lucida Grande" panose="020B0600040502020204" pitchFamily="34" charset="0"/>
                <a:ea typeface="SimSun" panose="02010600030101010101" pitchFamily="2" charset="-122"/>
              </a:defRPr>
            </a:lvl5pPr>
            <a:lvl6pPr marL="25146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defRPr sz="2000">
                <a:solidFill>
                  <a:srgbClr val="000000"/>
                </a:solidFill>
                <a:latin typeface="Lucida Grande" panose="020B0600040502020204" pitchFamily="34" charset="0"/>
                <a:ea typeface="SimSun" panose="02010600030101010101" pitchFamily="2" charset="-122"/>
              </a:defRPr>
            </a:lvl6pPr>
            <a:lvl7pPr marL="29718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defRPr sz="2000">
                <a:solidFill>
                  <a:srgbClr val="000000"/>
                </a:solidFill>
                <a:latin typeface="Lucida Grande" panose="020B0600040502020204" pitchFamily="34" charset="0"/>
                <a:ea typeface="SimSun" panose="02010600030101010101" pitchFamily="2" charset="-122"/>
              </a:defRPr>
            </a:lvl7pPr>
            <a:lvl8pPr marL="34290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defRPr sz="2000">
                <a:solidFill>
                  <a:srgbClr val="000000"/>
                </a:solidFill>
                <a:latin typeface="Lucida Grande" panose="020B0600040502020204" pitchFamily="34" charset="0"/>
                <a:ea typeface="SimSun" panose="02010600030101010101" pitchFamily="2" charset="-122"/>
              </a:defRPr>
            </a:lvl8pPr>
            <a:lvl9pPr marL="38862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defRPr sz="2000">
                <a:solidFill>
                  <a:srgbClr val="000000"/>
                </a:solidFill>
                <a:latin typeface="Lucida Grande" panose="020B0600040502020204" pitchFamily="34" charset="0"/>
                <a:ea typeface="SimSun" panose="02010600030101010101" pitchFamily="2" charset="-122"/>
              </a:defRPr>
            </a:lvl9pPr>
          </a:lstStyle>
          <a:p>
            <a:pPr algn="ctr" eaLnBrk="1" hangingPunct="1">
              <a:lnSpc>
                <a:spcPct val="100000"/>
              </a:lnSpc>
              <a:spcBef>
                <a:spcPct val="50000"/>
              </a:spcBef>
              <a:spcAft>
                <a:spcPct val="0"/>
              </a:spcAft>
              <a:buClrTx/>
              <a:buSzTx/>
              <a:buFontTx/>
              <a:buNone/>
            </a:pPr>
            <a:r>
              <a:rPr lang="cs-CZ" altLang="pl-PL" sz="1600" dirty="0" smtClean="0">
                <a:solidFill>
                  <a:schemeClr val="tx1"/>
                </a:solidFill>
              </a:rPr>
              <a:t>VINA</a:t>
            </a:r>
            <a:endParaRPr lang="cs-CZ" altLang="pl-PL" sz="1600" dirty="0">
              <a:solidFill>
                <a:schemeClr val="tx1"/>
              </a:solidFill>
            </a:endParaRPr>
          </a:p>
        </p:txBody>
      </p:sp>
      <p:sp>
        <p:nvSpPr>
          <p:cNvPr id="71682" name="Text Box 5">
            <a:extLst>
              <a:ext uri="{FF2B5EF4-FFF2-40B4-BE49-F238E27FC236}">
                <a16:creationId xmlns:a16="http://schemas.microsoft.com/office/drawing/2014/main" xmlns="" id="{73D34A50-269D-C94D-812A-8594A0FAB586}"/>
              </a:ext>
            </a:extLst>
          </p:cNvPr>
          <p:cNvSpPr txBox="1">
            <a:spLocks noChangeArrowheads="1"/>
          </p:cNvSpPr>
          <p:nvPr/>
        </p:nvSpPr>
        <p:spPr bwMode="auto">
          <a:xfrm>
            <a:off x="3048000" y="2590800"/>
            <a:ext cx="2514600" cy="338138"/>
          </a:xfrm>
          <a:prstGeom prst="rect">
            <a:avLst/>
          </a:prstGeom>
          <a:noFill/>
          <a:ln w="9525">
            <a:solidFill>
              <a:srgbClr val="00206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lnSpc>
                <a:spcPct val="97000"/>
              </a:lnSpc>
              <a:spcAft>
                <a:spcPts val="1425"/>
              </a:spcAft>
              <a:buClr>
                <a:srgbClr val="000000"/>
              </a:buClr>
              <a:buSzPct val="100000"/>
              <a:buFont typeface="Times New Roman" panose="02020603050405020304" pitchFamily="18" charset="0"/>
              <a:defRPr sz="2000">
                <a:solidFill>
                  <a:srgbClr val="000000"/>
                </a:solidFill>
                <a:latin typeface="Trebuchet MS" panose="020B0703020202090204" pitchFamily="34" charset="0"/>
                <a:ea typeface="SimSun" panose="02010600030101010101" pitchFamily="2" charset="-122"/>
              </a:defRPr>
            </a:lvl1pPr>
            <a:lvl2pPr>
              <a:lnSpc>
                <a:spcPct val="97000"/>
              </a:lnSpc>
              <a:spcAft>
                <a:spcPts val="1138"/>
              </a:spcAft>
              <a:buClr>
                <a:srgbClr val="000000"/>
              </a:buClr>
              <a:buSzPct val="100000"/>
              <a:buFont typeface="Times New Roman" panose="02020603050405020304" pitchFamily="18" charset="0"/>
              <a:defRPr sz="2000">
                <a:solidFill>
                  <a:srgbClr val="000000"/>
                </a:solidFill>
                <a:latin typeface="Trebuchet MS" panose="020B0703020202090204" pitchFamily="34" charset="0"/>
                <a:ea typeface="SimSun" panose="02010600030101010101" pitchFamily="2" charset="-122"/>
              </a:defRPr>
            </a:lvl2pPr>
            <a:lvl3pPr>
              <a:lnSpc>
                <a:spcPct val="97000"/>
              </a:lnSpc>
              <a:spcAft>
                <a:spcPts val="850"/>
              </a:spcAft>
              <a:buClr>
                <a:srgbClr val="000000"/>
              </a:buClr>
              <a:buSzPct val="100000"/>
              <a:buFont typeface="Times New Roman" panose="02020603050405020304" pitchFamily="18" charset="0"/>
              <a:defRPr sz="2000">
                <a:solidFill>
                  <a:srgbClr val="000000"/>
                </a:solidFill>
                <a:latin typeface="Trebuchet MS" panose="020B0703020202090204" pitchFamily="34" charset="0"/>
                <a:ea typeface="SimSun" panose="02010600030101010101" pitchFamily="2" charset="-122"/>
              </a:defRPr>
            </a:lvl3pPr>
            <a:lvl4pPr>
              <a:lnSpc>
                <a:spcPct val="97000"/>
              </a:lnSpc>
              <a:spcAft>
                <a:spcPts val="575"/>
              </a:spcAft>
              <a:buClr>
                <a:srgbClr val="000000"/>
              </a:buClr>
              <a:buSzPct val="100000"/>
              <a:buFont typeface="Times New Roman" panose="02020603050405020304" pitchFamily="18" charset="0"/>
              <a:defRPr sz="2000">
                <a:solidFill>
                  <a:srgbClr val="000000"/>
                </a:solidFill>
                <a:latin typeface="Trebuchet MS" panose="020B0703020202090204" pitchFamily="34" charset="0"/>
                <a:ea typeface="SimSun" panose="02010600030101010101" pitchFamily="2" charset="-122"/>
              </a:defRPr>
            </a:lvl4pPr>
            <a:lvl5pPr>
              <a:lnSpc>
                <a:spcPct val="98000"/>
              </a:lnSpc>
              <a:spcAft>
                <a:spcPts val="288"/>
              </a:spcAft>
              <a:buClr>
                <a:srgbClr val="000000"/>
              </a:buClr>
              <a:buSzPct val="100000"/>
              <a:buFont typeface="Times New Roman" panose="02020603050405020304" pitchFamily="18" charset="0"/>
              <a:defRPr sz="2000">
                <a:solidFill>
                  <a:srgbClr val="000000"/>
                </a:solidFill>
                <a:latin typeface="Lucida Grande" panose="020B0600040502020204" pitchFamily="34" charset="0"/>
                <a:ea typeface="SimSun" panose="02010600030101010101" pitchFamily="2" charset="-122"/>
              </a:defRPr>
            </a:lvl5pPr>
            <a:lvl6pPr marL="25146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defRPr sz="2000">
                <a:solidFill>
                  <a:srgbClr val="000000"/>
                </a:solidFill>
                <a:latin typeface="Lucida Grande" panose="020B0600040502020204" pitchFamily="34" charset="0"/>
                <a:ea typeface="SimSun" panose="02010600030101010101" pitchFamily="2" charset="-122"/>
              </a:defRPr>
            </a:lvl6pPr>
            <a:lvl7pPr marL="29718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defRPr sz="2000">
                <a:solidFill>
                  <a:srgbClr val="000000"/>
                </a:solidFill>
                <a:latin typeface="Lucida Grande" panose="020B0600040502020204" pitchFamily="34" charset="0"/>
                <a:ea typeface="SimSun" panose="02010600030101010101" pitchFamily="2" charset="-122"/>
              </a:defRPr>
            </a:lvl7pPr>
            <a:lvl8pPr marL="34290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defRPr sz="2000">
                <a:solidFill>
                  <a:srgbClr val="000000"/>
                </a:solidFill>
                <a:latin typeface="Lucida Grande" panose="020B0600040502020204" pitchFamily="34" charset="0"/>
                <a:ea typeface="SimSun" panose="02010600030101010101" pitchFamily="2" charset="-122"/>
              </a:defRPr>
            </a:lvl8pPr>
            <a:lvl9pPr marL="38862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defRPr sz="2000">
                <a:solidFill>
                  <a:srgbClr val="000000"/>
                </a:solidFill>
                <a:latin typeface="Lucida Grande" panose="020B0600040502020204" pitchFamily="34" charset="0"/>
                <a:ea typeface="SimSun" panose="02010600030101010101" pitchFamily="2" charset="-122"/>
              </a:defRPr>
            </a:lvl9pPr>
          </a:lstStyle>
          <a:p>
            <a:pPr algn="ctr" eaLnBrk="1" hangingPunct="1">
              <a:lnSpc>
                <a:spcPct val="100000"/>
              </a:lnSpc>
              <a:spcBef>
                <a:spcPct val="50000"/>
              </a:spcBef>
              <a:spcAft>
                <a:spcPct val="0"/>
              </a:spcAft>
              <a:buClrTx/>
              <a:buSzTx/>
              <a:buFontTx/>
              <a:buNone/>
            </a:pPr>
            <a:r>
              <a:rPr lang="cs-CZ" altLang="pl-PL" sz="1600" dirty="0" smtClean="0">
                <a:solidFill>
                  <a:schemeClr val="tx1"/>
                </a:solidFill>
              </a:rPr>
              <a:t>Úmyslnost</a:t>
            </a:r>
            <a:endParaRPr lang="cs-CZ" altLang="pl-PL" sz="1600" dirty="0">
              <a:solidFill>
                <a:schemeClr val="tx1"/>
              </a:solidFill>
            </a:endParaRPr>
          </a:p>
        </p:txBody>
      </p:sp>
      <p:sp>
        <p:nvSpPr>
          <p:cNvPr id="71683" name="Text Box 6">
            <a:extLst>
              <a:ext uri="{FF2B5EF4-FFF2-40B4-BE49-F238E27FC236}">
                <a16:creationId xmlns:a16="http://schemas.microsoft.com/office/drawing/2014/main" xmlns="" id="{CF5F4FD1-57BC-604A-9236-AE46F557F178}"/>
              </a:ext>
            </a:extLst>
          </p:cNvPr>
          <p:cNvSpPr txBox="1">
            <a:spLocks noChangeArrowheads="1"/>
          </p:cNvSpPr>
          <p:nvPr/>
        </p:nvSpPr>
        <p:spPr bwMode="auto">
          <a:xfrm>
            <a:off x="1752600" y="3886200"/>
            <a:ext cx="1676400" cy="338554"/>
          </a:xfrm>
          <a:prstGeom prst="rect">
            <a:avLst/>
          </a:prstGeom>
          <a:noFill/>
          <a:ln w="9525">
            <a:solidFill>
              <a:srgbClr val="00206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lnSpc>
                <a:spcPct val="97000"/>
              </a:lnSpc>
              <a:spcAft>
                <a:spcPts val="1425"/>
              </a:spcAft>
              <a:buClr>
                <a:srgbClr val="000000"/>
              </a:buClr>
              <a:buSzPct val="100000"/>
              <a:buFont typeface="Times New Roman" panose="02020603050405020304" pitchFamily="18" charset="0"/>
              <a:defRPr sz="2000">
                <a:solidFill>
                  <a:srgbClr val="000000"/>
                </a:solidFill>
                <a:latin typeface="Trebuchet MS" panose="020B0703020202090204" pitchFamily="34" charset="0"/>
                <a:ea typeface="SimSun" panose="02010600030101010101" pitchFamily="2" charset="-122"/>
              </a:defRPr>
            </a:lvl1pPr>
            <a:lvl2pPr>
              <a:lnSpc>
                <a:spcPct val="97000"/>
              </a:lnSpc>
              <a:spcAft>
                <a:spcPts val="1138"/>
              </a:spcAft>
              <a:buClr>
                <a:srgbClr val="000000"/>
              </a:buClr>
              <a:buSzPct val="100000"/>
              <a:buFont typeface="Times New Roman" panose="02020603050405020304" pitchFamily="18" charset="0"/>
              <a:defRPr sz="2000">
                <a:solidFill>
                  <a:srgbClr val="000000"/>
                </a:solidFill>
                <a:latin typeface="Trebuchet MS" panose="020B0703020202090204" pitchFamily="34" charset="0"/>
                <a:ea typeface="SimSun" panose="02010600030101010101" pitchFamily="2" charset="-122"/>
              </a:defRPr>
            </a:lvl2pPr>
            <a:lvl3pPr>
              <a:lnSpc>
                <a:spcPct val="97000"/>
              </a:lnSpc>
              <a:spcAft>
                <a:spcPts val="850"/>
              </a:spcAft>
              <a:buClr>
                <a:srgbClr val="000000"/>
              </a:buClr>
              <a:buSzPct val="100000"/>
              <a:buFont typeface="Times New Roman" panose="02020603050405020304" pitchFamily="18" charset="0"/>
              <a:defRPr sz="2000">
                <a:solidFill>
                  <a:srgbClr val="000000"/>
                </a:solidFill>
                <a:latin typeface="Trebuchet MS" panose="020B0703020202090204" pitchFamily="34" charset="0"/>
                <a:ea typeface="SimSun" panose="02010600030101010101" pitchFamily="2" charset="-122"/>
              </a:defRPr>
            </a:lvl3pPr>
            <a:lvl4pPr>
              <a:lnSpc>
                <a:spcPct val="97000"/>
              </a:lnSpc>
              <a:spcAft>
                <a:spcPts val="575"/>
              </a:spcAft>
              <a:buClr>
                <a:srgbClr val="000000"/>
              </a:buClr>
              <a:buSzPct val="100000"/>
              <a:buFont typeface="Times New Roman" panose="02020603050405020304" pitchFamily="18" charset="0"/>
              <a:defRPr sz="2000">
                <a:solidFill>
                  <a:srgbClr val="000000"/>
                </a:solidFill>
                <a:latin typeface="Trebuchet MS" panose="020B0703020202090204" pitchFamily="34" charset="0"/>
                <a:ea typeface="SimSun" panose="02010600030101010101" pitchFamily="2" charset="-122"/>
              </a:defRPr>
            </a:lvl4pPr>
            <a:lvl5pPr>
              <a:lnSpc>
                <a:spcPct val="98000"/>
              </a:lnSpc>
              <a:spcAft>
                <a:spcPts val="288"/>
              </a:spcAft>
              <a:buClr>
                <a:srgbClr val="000000"/>
              </a:buClr>
              <a:buSzPct val="100000"/>
              <a:buFont typeface="Times New Roman" panose="02020603050405020304" pitchFamily="18" charset="0"/>
              <a:defRPr sz="2000">
                <a:solidFill>
                  <a:srgbClr val="000000"/>
                </a:solidFill>
                <a:latin typeface="Lucida Grande" panose="020B0600040502020204" pitchFamily="34" charset="0"/>
                <a:ea typeface="SimSun" panose="02010600030101010101" pitchFamily="2" charset="-122"/>
              </a:defRPr>
            </a:lvl5pPr>
            <a:lvl6pPr marL="25146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defRPr sz="2000">
                <a:solidFill>
                  <a:srgbClr val="000000"/>
                </a:solidFill>
                <a:latin typeface="Lucida Grande" panose="020B0600040502020204" pitchFamily="34" charset="0"/>
                <a:ea typeface="SimSun" panose="02010600030101010101" pitchFamily="2" charset="-122"/>
              </a:defRPr>
            </a:lvl6pPr>
            <a:lvl7pPr marL="29718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defRPr sz="2000">
                <a:solidFill>
                  <a:srgbClr val="000000"/>
                </a:solidFill>
                <a:latin typeface="Lucida Grande" panose="020B0600040502020204" pitchFamily="34" charset="0"/>
                <a:ea typeface="SimSun" panose="02010600030101010101" pitchFamily="2" charset="-122"/>
              </a:defRPr>
            </a:lvl7pPr>
            <a:lvl8pPr marL="34290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defRPr sz="2000">
                <a:solidFill>
                  <a:srgbClr val="000000"/>
                </a:solidFill>
                <a:latin typeface="Lucida Grande" panose="020B0600040502020204" pitchFamily="34" charset="0"/>
                <a:ea typeface="SimSun" panose="02010600030101010101" pitchFamily="2" charset="-122"/>
              </a:defRPr>
            </a:lvl8pPr>
            <a:lvl9pPr marL="38862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defRPr sz="2000">
                <a:solidFill>
                  <a:srgbClr val="000000"/>
                </a:solidFill>
                <a:latin typeface="Lucida Grande" panose="020B0600040502020204" pitchFamily="34" charset="0"/>
                <a:ea typeface="SimSun" panose="02010600030101010101" pitchFamily="2" charset="-122"/>
              </a:defRPr>
            </a:lvl9pPr>
          </a:lstStyle>
          <a:p>
            <a:pPr algn="ctr" eaLnBrk="1" hangingPunct="1">
              <a:lnSpc>
                <a:spcPct val="100000"/>
              </a:lnSpc>
              <a:spcBef>
                <a:spcPct val="50000"/>
              </a:spcBef>
              <a:spcAft>
                <a:spcPct val="0"/>
              </a:spcAft>
              <a:buClrTx/>
              <a:buSzTx/>
              <a:buFontTx/>
              <a:buNone/>
            </a:pPr>
            <a:r>
              <a:rPr lang="cs-CZ" altLang="pl-PL" sz="1600" dirty="0" smtClean="0">
                <a:solidFill>
                  <a:schemeClr val="tx1"/>
                </a:solidFill>
              </a:rPr>
              <a:t>Přímý záměr</a:t>
            </a:r>
            <a:endParaRPr lang="cs-CZ" altLang="pl-PL" sz="1600" dirty="0">
              <a:solidFill>
                <a:schemeClr val="tx1"/>
              </a:solidFill>
            </a:endParaRPr>
          </a:p>
        </p:txBody>
      </p:sp>
      <p:sp>
        <p:nvSpPr>
          <p:cNvPr id="71684" name="Text Box 16">
            <a:extLst>
              <a:ext uri="{FF2B5EF4-FFF2-40B4-BE49-F238E27FC236}">
                <a16:creationId xmlns:a16="http://schemas.microsoft.com/office/drawing/2014/main" xmlns="" id="{736A6B18-12F0-264A-96D4-4FBD35742399}"/>
              </a:ext>
            </a:extLst>
          </p:cNvPr>
          <p:cNvSpPr txBox="1">
            <a:spLocks noChangeArrowheads="1"/>
          </p:cNvSpPr>
          <p:nvPr/>
        </p:nvSpPr>
        <p:spPr bwMode="auto">
          <a:xfrm>
            <a:off x="6781800" y="2590800"/>
            <a:ext cx="2514600" cy="338138"/>
          </a:xfrm>
          <a:prstGeom prst="rect">
            <a:avLst/>
          </a:prstGeom>
          <a:noFill/>
          <a:ln w="9525">
            <a:solidFill>
              <a:srgbClr val="00206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lnSpc>
                <a:spcPct val="97000"/>
              </a:lnSpc>
              <a:spcAft>
                <a:spcPts val="1425"/>
              </a:spcAft>
              <a:buClr>
                <a:srgbClr val="000000"/>
              </a:buClr>
              <a:buSzPct val="100000"/>
              <a:buFont typeface="Times New Roman" panose="02020603050405020304" pitchFamily="18" charset="0"/>
              <a:defRPr sz="2000">
                <a:solidFill>
                  <a:srgbClr val="000000"/>
                </a:solidFill>
                <a:latin typeface="Trebuchet MS" panose="020B0703020202090204" pitchFamily="34" charset="0"/>
                <a:ea typeface="SimSun" panose="02010600030101010101" pitchFamily="2" charset="-122"/>
              </a:defRPr>
            </a:lvl1pPr>
            <a:lvl2pPr>
              <a:lnSpc>
                <a:spcPct val="97000"/>
              </a:lnSpc>
              <a:spcAft>
                <a:spcPts val="1138"/>
              </a:spcAft>
              <a:buClr>
                <a:srgbClr val="000000"/>
              </a:buClr>
              <a:buSzPct val="100000"/>
              <a:buFont typeface="Times New Roman" panose="02020603050405020304" pitchFamily="18" charset="0"/>
              <a:defRPr sz="2000">
                <a:solidFill>
                  <a:srgbClr val="000000"/>
                </a:solidFill>
                <a:latin typeface="Trebuchet MS" panose="020B0703020202090204" pitchFamily="34" charset="0"/>
                <a:ea typeface="SimSun" panose="02010600030101010101" pitchFamily="2" charset="-122"/>
              </a:defRPr>
            </a:lvl2pPr>
            <a:lvl3pPr>
              <a:lnSpc>
                <a:spcPct val="97000"/>
              </a:lnSpc>
              <a:spcAft>
                <a:spcPts val="850"/>
              </a:spcAft>
              <a:buClr>
                <a:srgbClr val="000000"/>
              </a:buClr>
              <a:buSzPct val="100000"/>
              <a:buFont typeface="Times New Roman" panose="02020603050405020304" pitchFamily="18" charset="0"/>
              <a:defRPr sz="2000">
                <a:solidFill>
                  <a:srgbClr val="000000"/>
                </a:solidFill>
                <a:latin typeface="Trebuchet MS" panose="020B0703020202090204" pitchFamily="34" charset="0"/>
                <a:ea typeface="SimSun" panose="02010600030101010101" pitchFamily="2" charset="-122"/>
              </a:defRPr>
            </a:lvl3pPr>
            <a:lvl4pPr>
              <a:lnSpc>
                <a:spcPct val="97000"/>
              </a:lnSpc>
              <a:spcAft>
                <a:spcPts val="575"/>
              </a:spcAft>
              <a:buClr>
                <a:srgbClr val="000000"/>
              </a:buClr>
              <a:buSzPct val="100000"/>
              <a:buFont typeface="Times New Roman" panose="02020603050405020304" pitchFamily="18" charset="0"/>
              <a:defRPr sz="2000">
                <a:solidFill>
                  <a:srgbClr val="000000"/>
                </a:solidFill>
                <a:latin typeface="Trebuchet MS" panose="020B0703020202090204" pitchFamily="34" charset="0"/>
                <a:ea typeface="SimSun" panose="02010600030101010101" pitchFamily="2" charset="-122"/>
              </a:defRPr>
            </a:lvl4pPr>
            <a:lvl5pPr>
              <a:lnSpc>
                <a:spcPct val="98000"/>
              </a:lnSpc>
              <a:spcAft>
                <a:spcPts val="288"/>
              </a:spcAft>
              <a:buClr>
                <a:srgbClr val="000000"/>
              </a:buClr>
              <a:buSzPct val="100000"/>
              <a:buFont typeface="Times New Roman" panose="02020603050405020304" pitchFamily="18" charset="0"/>
              <a:defRPr sz="2000">
                <a:solidFill>
                  <a:srgbClr val="000000"/>
                </a:solidFill>
                <a:latin typeface="Lucida Grande" panose="020B0600040502020204" pitchFamily="34" charset="0"/>
                <a:ea typeface="SimSun" panose="02010600030101010101" pitchFamily="2" charset="-122"/>
              </a:defRPr>
            </a:lvl5pPr>
            <a:lvl6pPr marL="25146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defRPr sz="2000">
                <a:solidFill>
                  <a:srgbClr val="000000"/>
                </a:solidFill>
                <a:latin typeface="Lucida Grande" panose="020B0600040502020204" pitchFamily="34" charset="0"/>
                <a:ea typeface="SimSun" panose="02010600030101010101" pitchFamily="2" charset="-122"/>
              </a:defRPr>
            </a:lvl6pPr>
            <a:lvl7pPr marL="29718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defRPr sz="2000">
                <a:solidFill>
                  <a:srgbClr val="000000"/>
                </a:solidFill>
                <a:latin typeface="Lucida Grande" panose="020B0600040502020204" pitchFamily="34" charset="0"/>
                <a:ea typeface="SimSun" panose="02010600030101010101" pitchFamily="2" charset="-122"/>
              </a:defRPr>
            </a:lvl7pPr>
            <a:lvl8pPr marL="34290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defRPr sz="2000">
                <a:solidFill>
                  <a:srgbClr val="000000"/>
                </a:solidFill>
                <a:latin typeface="Lucida Grande" panose="020B0600040502020204" pitchFamily="34" charset="0"/>
                <a:ea typeface="SimSun" panose="02010600030101010101" pitchFamily="2" charset="-122"/>
              </a:defRPr>
            </a:lvl8pPr>
            <a:lvl9pPr marL="38862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defRPr sz="2000">
                <a:solidFill>
                  <a:srgbClr val="000000"/>
                </a:solidFill>
                <a:latin typeface="Lucida Grande" panose="020B0600040502020204" pitchFamily="34" charset="0"/>
                <a:ea typeface="SimSun" panose="02010600030101010101" pitchFamily="2" charset="-122"/>
              </a:defRPr>
            </a:lvl9pPr>
          </a:lstStyle>
          <a:p>
            <a:pPr algn="ctr" eaLnBrk="1" hangingPunct="1">
              <a:lnSpc>
                <a:spcPct val="100000"/>
              </a:lnSpc>
              <a:spcBef>
                <a:spcPct val="50000"/>
              </a:spcBef>
              <a:spcAft>
                <a:spcPct val="0"/>
              </a:spcAft>
              <a:buClrTx/>
              <a:buSzTx/>
              <a:buFontTx/>
              <a:buNone/>
            </a:pPr>
            <a:r>
              <a:rPr lang="cs-CZ" altLang="pl-PL" sz="1600" dirty="0" smtClean="0">
                <a:solidFill>
                  <a:schemeClr val="tx1"/>
                </a:solidFill>
              </a:rPr>
              <a:t>Neúmyslnost</a:t>
            </a:r>
            <a:endParaRPr lang="cs-CZ" altLang="pl-PL" sz="1600" dirty="0">
              <a:solidFill>
                <a:schemeClr val="tx1"/>
              </a:solidFill>
            </a:endParaRPr>
          </a:p>
        </p:txBody>
      </p:sp>
      <p:sp>
        <p:nvSpPr>
          <p:cNvPr id="139272" name="Line 17">
            <a:extLst>
              <a:ext uri="{FF2B5EF4-FFF2-40B4-BE49-F238E27FC236}">
                <a16:creationId xmlns:a16="http://schemas.microsoft.com/office/drawing/2014/main" xmlns="" id="{367F7575-10BA-A540-A13A-6595EA51605D}"/>
              </a:ext>
            </a:extLst>
          </p:cNvPr>
          <p:cNvSpPr>
            <a:spLocks noChangeShapeType="1"/>
          </p:cNvSpPr>
          <p:nvPr/>
        </p:nvSpPr>
        <p:spPr bwMode="auto">
          <a:xfrm flipH="1">
            <a:off x="4114800" y="1828800"/>
            <a:ext cx="1447800" cy="762000"/>
          </a:xfrm>
          <a:prstGeom prst="line">
            <a:avLst/>
          </a:prstGeom>
          <a:noFill/>
          <a:ln w="38100">
            <a:solidFill>
              <a:srgbClr val="002060"/>
            </a:solidFill>
            <a:round/>
            <a:headEnd/>
            <a:tailEnd type="triangle" w="med" len="med"/>
          </a:ln>
          <a:effectLst>
            <a:outerShdw blurRad="63500" dist="23000" dir="5400000" rotWithShape="0">
              <a:srgbClr val="000000">
                <a:alpha val="34998"/>
              </a:srgbClr>
            </a:outerShdw>
          </a:effectLst>
          <a:extLst>
            <a:ext uri="{909E8E84-426E-40DD-AFC4-6F175D3DCCD1}">
              <a14:hiddenFill xmlns:a14="http://schemas.microsoft.com/office/drawing/2010/main">
                <a:noFill/>
              </a14:hiddenFill>
            </a:ext>
          </a:extLst>
        </p:spPr>
        <p:txBody>
          <a:bodyPr/>
          <a:lstStyle/>
          <a:p>
            <a:pPr>
              <a:defRPr/>
            </a:pPr>
            <a:endParaRPr lang="cs-CZ" dirty="0">
              <a:latin typeface="Arial" charset="0"/>
              <a:ea typeface="SimSun" charset="-122"/>
            </a:endParaRPr>
          </a:p>
        </p:txBody>
      </p:sp>
      <p:sp>
        <p:nvSpPr>
          <p:cNvPr id="139273" name="Line 18">
            <a:extLst>
              <a:ext uri="{FF2B5EF4-FFF2-40B4-BE49-F238E27FC236}">
                <a16:creationId xmlns:a16="http://schemas.microsoft.com/office/drawing/2014/main" xmlns="" id="{C159C035-CC34-A442-9161-048705D75B15}"/>
              </a:ext>
            </a:extLst>
          </p:cNvPr>
          <p:cNvSpPr>
            <a:spLocks noChangeShapeType="1"/>
          </p:cNvSpPr>
          <p:nvPr/>
        </p:nvSpPr>
        <p:spPr bwMode="auto">
          <a:xfrm>
            <a:off x="6858000" y="1828800"/>
            <a:ext cx="1143000" cy="762000"/>
          </a:xfrm>
          <a:prstGeom prst="line">
            <a:avLst/>
          </a:prstGeom>
          <a:noFill/>
          <a:ln w="38100">
            <a:solidFill>
              <a:srgbClr val="002060"/>
            </a:solidFill>
            <a:round/>
            <a:headEnd/>
            <a:tailEnd type="triangle" w="med" len="med"/>
          </a:ln>
          <a:effectLst>
            <a:outerShdw blurRad="63500" dist="23000" dir="5400000" rotWithShape="0">
              <a:srgbClr val="000000">
                <a:alpha val="34998"/>
              </a:srgbClr>
            </a:outerShdw>
          </a:effectLst>
          <a:extLst>
            <a:ext uri="{909E8E84-426E-40DD-AFC4-6F175D3DCCD1}">
              <a14:hiddenFill xmlns:a14="http://schemas.microsoft.com/office/drawing/2010/main">
                <a:noFill/>
              </a14:hiddenFill>
            </a:ext>
          </a:extLst>
        </p:spPr>
        <p:txBody>
          <a:bodyPr/>
          <a:lstStyle/>
          <a:p>
            <a:pPr>
              <a:defRPr/>
            </a:pPr>
            <a:endParaRPr lang="cs-CZ" dirty="0">
              <a:latin typeface="Arial" charset="0"/>
              <a:ea typeface="SimSun" charset="-122"/>
            </a:endParaRPr>
          </a:p>
        </p:txBody>
      </p:sp>
      <p:sp>
        <p:nvSpPr>
          <p:cNvPr id="71687" name="Text Box 20">
            <a:extLst>
              <a:ext uri="{FF2B5EF4-FFF2-40B4-BE49-F238E27FC236}">
                <a16:creationId xmlns:a16="http://schemas.microsoft.com/office/drawing/2014/main" xmlns="" id="{CA80FDC1-8709-BC47-832D-A4A3831FBD56}"/>
              </a:ext>
            </a:extLst>
          </p:cNvPr>
          <p:cNvSpPr txBox="1">
            <a:spLocks noChangeArrowheads="1"/>
          </p:cNvSpPr>
          <p:nvPr/>
        </p:nvSpPr>
        <p:spPr bwMode="auto">
          <a:xfrm>
            <a:off x="5638800" y="3886201"/>
            <a:ext cx="2243138" cy="1077913"/>
          </a:xfrm>
          <a:prstGeom prst="rect">
            <a:avLst/>
          </a:prstGeom>
          <a:noFill/>
          <a:ln w="9525">
            <a:solidFill>
              <a:srgbClr val="00206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lnSpc>
                <a:spcPct val="97000"/>
              </a:lnSpc>
              <a:spcAft>
                <a:spcPts val="1425"/>
              </a:spcAft>
              <a:buClr>
                <a:srgbClr val="000000"/>
              </a:buClr>
              <a:buSzPct val="100000"/>
              <a:buFont typeface="Times New Roman" panose="02020603050405020304" pitchFamily="18" charset="0"/>
              <a:defRPr sz="2000">
                <a:solidFill>
                  <a:srgbClr val="000000"/>
                </a:solidFill>
                <a:latin typeface="Trebuchet MS" panose="020B0703020202090204" pitchFamily="34" charset="0"/>
                <a:ea typeface="SimSun" panose="02010600030101010101" pitchFamily="2" charset="-122"/>
              </a:defRPr>
            </a:lvl1pPr>
            <a:lvl2pPr>
              <a:lnSpc>
                <a:spcPct val="97000"/>
              </a:lnSpc>
              <a:spcAft>
                <a:spcPts val="1138"/>
              </a:spcAft>
              <a:buClr>
                <a:srgbClr val="000000"/>
              </a:buClr>
              <a:buSzPct val="100000"/>
              <a:buFont typeface="Times New Roman" panose="02020603050405020304" pitchFamily="18" charset="0"/>
              <a:defRPr sz="2000">
                <a:solidFill>
                  <a:srgbClr val="000000"/>
                </a:solidFill>
                <a:latin typeface="Trebuchet MS" panose="020B0703020202090204" pitchFamily="34" charset="0"/>
                <a:ea typeface="SimSun" panose="02010600030101010101" pitchFamily="2" charset="-122"/>
              </a:defRPr>
            </a:lvl2pPr>
            <a:lvl3pPr>
              <a:lnSpc>
                <a:spcPct val="97000"/>
              </a:lnSpc>
              <a:spcAft>
                <a:spcPts val="850"/>
              </a:spcAft>
              <a:buClr>
                <a:srgbClr val="000000"/>
              </a:buClr>
              <a:buSzPct val="100000"/>
              <a:buFont typeface="Times New Roman" panose="02020603050405020304" pitchFamily="18" charset="0"/>
              <a:defRPr sz="2000">
                <a:solidFill>
                  <a:srgbClr val="000000"/>
                </a:solidFill>
                <a:latin typeface="Trebuchet MS" panose="020B0703020202090204" pitchFamily="34" charset="0"/>
                <a:ea typeface="SimSun" panose="02010600030101010101" pitchFamily="2" charset="-122"/>
              </a:defRPr>
            </a:lvl3pPr>
            <a:lvl4pPr>
              <a:lnSpc>
                <a:spcPct val="97000"/>
              </a:lnSpc>
              <a:spcAft>
                <a:spcPts val="575"/>
              </a:spcAft>
              <a:buClr>
                <a:srgbClr val="000000"/>
              </a:buClr>
              <a:buSzPct val="100000"/>
              <a:buFont typeface="Times New Roman" panose="02020603050405020304" pitchFamily="18" charset="0"/>
              <a:defRPr sz="2000">
                <a:solidFill>
                  <a:srgbClr val="000000"/>
                </a:solidFill>
                <a:latin typeface="Trebuchet MS" panose="020B0703020202090204" pitchFamily="34" charset="0"/>
                <a:ea typeface="SimSun" panose="02010600030101010101" pitchFamily="2" charset="-122"/>
              </a:defRPr>
            </a:lvl4pPr>
            <a:lvl5pPr>
              <a:lnSpc>
                <a:spcPct val="98000"/>
              </a:lnSpc>
              <a:spcAft>
                <a:spcPts val="288"/>
              </a:spcAft>
              <a:buClr>
                <a:srgbClr val="000000"/>
              </a:buClr>
              <a:buSzPct val="100000"/>
              <a:buFont typeface="Times New Roman" panose="02020603050405020304" pitchFamily="18" charset="0"/>
              <a:defRPr sz="2000">
                <a:solidFill>
                  <a:srgbClr val="000000"/>
                </a:solidFill>
                <a:latin typeface="Lucida Grande" panose="020B0600040502020204" pitchFamily="34" charset="0"/>
                <a:ea typeface="SimSun" panose="02010600030101010101" pitchFamily="2" charset="-122"/>
              </a:defRPr>
            </a:lvl5pPr>
            <a:lvl6pPr marL="25146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defRPr sz="2000">
                <a:solidFill>
                  <a:srgbClr val="000000"/>
                </a:solidFill>
                <a:latin typeface="Lucida Grande" panose="020B0600040502020204" pitchFamily="34" charset="0"/>
                <a:ea typeface="SimSun" panose="02010600030101010101" pitchFamily="2" charset="-122"/>
              </a:defRPr>
            </a:lvl6pPr>
            <a:lvl7pPr marL="29718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defRPr sz="2000">
                <a:solidFill>
                  <a:srgbClr val="000000"/>
                </a:solidFill>
                <a:latin typeface="Lucida Grande" panose="020B0600040502020204" pitchFamily="34" charset="0"/>
                <a:ea typeface="SimSun" panose="02010600030101010101" pitchFamily="2" charset="-122"/>
              </a:defRPr>
            </a:lvl7pPr>
            <a:lvl8pPr marL="34290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defRPr sz="2000">
                <a:solidFill>
                  <a:srgbClr val="000000"/>
                </a:solidFill>
                <a:latin typeface="Lucida Grande" panose="020B0600040502020204" pitchFamily="34" charset="0"/>
                <a:ea typeface="SimSun" panose="02010600030101010101" pitchFamily="2" charset="-122"/>
              </a:defRPr>
            </a:lvl8pPr>
            <a:lvl9pPr marL="38862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defRPr sz="2000">
                <a:solidFill>
                  <a:srgbClr val="000000"/>
                </a:solidFill>
                <a:latin typeface="Lucida Grande" panose="020B0600040502020204" pitchFamily="34" charset="0"/>
                <a:ea typeface="SimSun" panose="02010600030101010101" pitchFamily="2" charset="-122"/>
              </a:defRPr>
            </a:lvl9pPr>
          </a:lstStyle>
          <a:p>
            <a:pPr algn="ctr" eaLnBrk="1" hangingPunct="1">
              <a:lnSpc>
                <a:spcPct val="100000"/>
              </a:lnSpc>
              <a:spcBef>
                <a:spcPct val="50000"/>
              </a:spcBef>
              <a:spcAft>
                <a:spcPct val="0"/>
              </a:spcAft>
              <a:buClrTx/>
              <a:buSzTx/>
              <a:buFontTx/>
              <a:buNone/>
            </a:pPr>
            <a:endParaRPr lang="cs-CZ" altLang="pl-PL" sz="1600" dirty="0" smtClean="0">
              <a:solidFill>
                <a:schemeClr val="tx1"/>
              </a:solidFill>
            </a:endParaRPr>
          </a:p>
          <a:p>
            <a:pPr algn="ctr" eaLnBrk="1" hangingPunct="1">
              <a:lnSpc>
                <a:spcPct val="100000"/>
              </a:lnSpc>
              <a:spcBef>
                <a:spcPct val="50000"/>
              </a:spcBef>
              <a:spcAft>
                <a:spcPct val="0"/>
              </a:spcAft>
              <a:buClrTx/>
              <a:buSzTx/>
              <a:buFontTx/>
              <a:buNone/>
            </a:pPr>
            <a:r>
              <a:rPr lang="cs-CZ" altLang="pl-PL" sz="1600" dirty="0" smtClean="0">
                <a:solidFill>
                  <a:schemeClr val="tx1"/>
                </a:solidFill>
              </a:rPr>
              <a:t>Lehkovážnost</a:t>
            </a:r>
          </a:p>
          <a:p>
            <a:pPr algn="ctr" eaLnBrk="1" hangingPunct="1">
              <a:lnSpc>
                <a:spcPct val="100000"/>
              </a:lnSpc>
              <a:spcBef>
                <a:spcPct val="50000"/>
              </a:spcBef>
              <a:spcAft>
                <a:spcPct val="0"/>
              </a:spcAft>
              <a:buClrTx/>
              <a:buSzTx/>
              <a:buFontTx/>
              <a:buNone/>
            </a:pPr>
            <a:endParaRPr lang="cs-CZ" altLang="pl-PL" sz="1600" dirty="0">
              <a:solidFill>
                <a:schemeClr val="tx1"/>
              </a:solidFill>
            </a:endParaRPr>
          </a:p>
        </p:txBody>
      </p:sp>
      <p:sp>
        <p:nvSpPr>
          <p:cNvPr id="71688" name="Text Box 21">
            <a:extLst>
              <a:ext uri="{FF2B5EF4-FFF2-40B4-BE49-F238E27FC236}">
                <a16:creationId xmlns:a16="http://schemas.microsoft.com/office/drawing/2014/main" xmlns="" id="{83B0D793-2A54-7A4B-8AED-3A4D1FB1DBE7}"/>
              </a:ext>
            </a:extLst>
          </p:cNvPr>
          <p:cNvSpPr txBox="1">
            <a:spLocks noChangeArrowheads="1"/>
          </p:cNvSpPr>
          <p:nvPr/>
        </p:nvSpPr>
        <p:spPr bwMode="auto">
          <a:xfrm>
            <a:off x="3810000" y="3886200"/>
            <a:ext cx="1676400" cy="584775"/>
          </a:xfrm>
          <a:prstGeom prst="rect">
            <a:avLst/>
          </a:prstGeom>
          <a:noFill/>
          <a:ln w="9525">
            <a:solidFill>
              <a:srgbClr val="00206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lnSpc>
                <a:spcPct val="97000"/>
              </a:lnSpc>
              <a:spcAft>
                <a:spcPts val="1425"/>
              </a:spcAft>
              <a:buClr>
                <a:srgbClr val="000000"/>
              </a:buClr>
              <a:buSzPct val="100000"/>
              <a:buFont typeface="Times New Roman" panose="02020603050405020304" pitchFamily="18" charset="0"/>
              <a:defRPr sz="2000">
                <a:solidFill>
                  <a:srgbClr val="000000"/>
                </a:solidFill>
                <a:latin typeface="Trebuchet MS" panose="020B0703020202090204" pitchFamily="34" charset="0"/>
                <a:ea typeface="SimSun" panose="02010600030101010101" pitchFamily="2" charset="-122"/>
              </a:defRPr>
            </a:lvl1pPr>
            <a:lvl2pPr>
              <a:lnSpc>
                <a:spcPct val="97000"/>
              </a:lnSpc>
              <a:spcAft>
                <a:spcPts val="1138"/>
              </a:spcAft>
              <a:buClr>
                <a:srgbClr val="000000"/>
              </a:buClr>
              <a:buSzPct val="100000"/>
              <a:buFont typeface="Times New Roman" panose="02020603050405020304" pitchFamily="18" charset="0"/>
              <a:defRPr sz="2000">
                <a:solidFill>
                  <a:srgbClr val="000000"/>
                </a:solidFill>
                <a:latin typeface="Trebuchet MS" panose="020B0703020202090204" pitchFamily="34" charset="0"/>
                <a:ea typeface="SimSun" panose="02010600030101010101" pitchFamily="2" charset="-122"/>
              </a:defRPr>
            </a:lvl2pPr>
            <a:lvl3pPr>
              <a:lnSpc>
                <a:spcPct val="97000"/>
              </a:lnSpc>
              <a:spcAft>
                <a:spcPts val="850"/>
              </a:spcAft>
              <a:buClr>
                <a:srgbClr val="000000"/>
              </a:buClr>
              <a:buSzPct val="100000"/>
              <a:buFont typeface="Times New Roman" panose="02020603050405020304" pitchFamily="18" charset="0"/>
              <a:defRPr sz="2000">
                <a:solidFill>
                  <a:srgbClr val="000000"/>
                </a:solidFill>
                <a:latin typeface="Trebuchet MS" panose="020B0703020202090204" pitchFamily="34" charset="0"/>
                <a:ea typeface="SimSun" panose="02010600030101010101" pitchFamily="2" charset="-122"/>
              </a:defRPr>
            </a:lvl3pPr>
            <a:lvl4pPr>
              <a:lnSpc>
                <a:spcPct val="97000"/>
              </a:lnSpc>
              <a:spcAft>
                <a:spcPts val="575"/>
              </a:spcAft>
              <a:buClr>
                <a:srgbClr val="000000"/>
              </a:buClr>
              <a:buSzPct val="100000"/>
              <a:buFont typeface="Times New Roman" panose="02020603050405020304" pitchFamily="18" charset="0"/>
              <a:defRPr sz="2000">
                <a:solidFill>
                  <a:srgbClr val="000000"/>
                </a:solidFill>
                <a:latin typeface="Trebuchet MS" panose="020B0703020202090204" pitchFamily="34" charset="0"/>
                <a:ea typeface="SimSun" panose="02010600030101010101" pitchFamily="2" charset="-122"/>
              </a:defRPr>
            </a:lvl4pPr>
            <a:lvl5pPr>
              <a:lnSpc>
                <a:spcPct val="98000"/>
              </a:lnSpc>
              <a:spcAft>
                <a:spcPts val="288"/>
              </a:spcAft>
              <a:buClr>
                <a:srgbClr val="000000"/>
              </a:buClr>
              <a:buSzPct val="100000"/>
              <a:buFont typeface="Times New Roman" panose="02020603050405020304" pitchFamily="18" charset="0"/>
              <a:defRPr sz="2000">
                <a:solidFill>
                  <a:srgbClr val="000000"/>
                </a:solidFill>
                <a:latin typeface="Lucida Grande" panose="020B0600040502020204" pitchFamily="34" charset="0"/>
                <a:ea typeface="SimSun" panose="02010600030101010101" pitchFamily="2" charset="-122"/>
              </a:defRPr>
            </a:lvl5pPr>
            <a:lvl6pPr marL="25146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defRPr sz="2000">
                <a:solidFill>
                  <a:srgbClr val="000000"/>
                </a:solidFill>
                <a:latin typeface="Lucida Grande" panose="020B0600040502020204" pitchFamily="34" charset="0"/>
                <a:ea typeface="SimSun" panose="02010600030101010101" pitchFamily="2" charset="-122"/>
              </a:defRPr>
            </a:lvl6pPr>
            <a:lvl7pPr marL="29718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defRPr sz="2000">
                <a:solidFill>
                  <a:srgbClr val="000000"/>
                </a:solidFill>
                <a:latin typeface="Lucida Grande" panose="020B0600040502020204" pitchFamily="34" charset="0"/>
                <a:ea typeface="SimSun" panose="02010600030101010101" pitchFamily="2" charset="-122"/>
              </a:defRPr>
            </a:lvl7pPr>
            <a:lvl8pPr marL="34290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defRPr sz="2000">
                <a:solidFill>
                  <a:srgbClr val="000000"/>
                </a:solidFill>
                <a:latin typeface="Lucida Grande" panose="020B0600040502020204" pitchFamily="34" charset="0"/>
                <a:ea typeface="SimSun" panose="02010600030101010101" pitchFamily="2" charset="-122"/>
              </a:defRPr>
            </a:lvl8pPr>
            <a:lvl9pPr marL="38862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defRPr sz="2000">
                <a:solidFill>
                  <a:srgbClr val="000000"/>
                </a:solidFill>
                <a:latin typeface="Lucida Grande" panose="020B0600040502020204" pitchFamily="34" charset="0"/>
                <a:ea typeface="SimSun" panose="02010600030101010101" pitchFamily="2" charset="-122"/>
              </a:defRPr>
            </a:lvl9pPr>
          </a:lstStyle>
          <a:p>
            <a:pPr algn="ctr" eaLnBrk="1" hangingPunct="1">
              <a:lnSpc>
                <a:spcPct val="100000"/>
              </a:lnSpc>
              <a:spcBef>
                <a:spcPct val="50000"/>
              </a:spcBef>
              <a:spcAft>
                <a:spcPct val="0"/>
              </a:spcAft>
              <a:buClrTx/>
              <a:buSzTx/>
              <a:buFontTx/>
              <a:buNone/>
            </a:pPr>
            <a:r>
              <a:rPr lang="cs-CZ" altLang="pl-PL" sz="1600" dirty="0" smtClean="0">
                <a:solidFill>
                  <a:schemeClr val="tx1"/>
                </a:solidFill>
              </a:rPr>
              <a:t>Eventuální záměr</a:t>
            </a:r>
            <a:endParaRPr lang="cs-CZ" altLang="pl-PL" sz="1600" dirty="0">
              <a:solidFill>
                <a:schemeClr val="tx1"/>
              </a:solidFill>
            </a:endParaRPr>
          </a:p>
        </p:txBody>
      </p:sp>
      <p:sp>
        <p:nvSpPr>
          <p:cNvPr id="71689" name="Text Box 22">
            <a:extLst>
              <a:ext uri="{FF2B5EF4-FFF2-40B4-BE49-F238E27FC236}">
                <a16:creationId xmlns:a16="http://schemas.microsoft.com/office/drawing/2014/main" xmlns="" id="{D2EFE6AC-C53A-2741-AD4D-1C391819DA76}"/>
              </a:ext>
            </a:extLst>
          </p:cNvPr>
          <p:cNvSpPr txBox="1">
            <a:spLocks noChangeArrowheads="1"/>
          </p:cNvSpPr>
          <p:nvPr/>
        </p:nvSpPr>
        <p:spPr bwMode="auto">
          <a:xfrm>
            <a:off x="8153400" y="3886201"/>
            <a:ext cx="2209800" cy="1077913"/>
          </a:xfrm>
          <a:prstGeom prst="rect">
            <a:avLst/>
          </a:prstGeom>
          <a:noFill/>
          <a:ln w="9525">
            <a:solidFill>
              <a:srgbClr val="00206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lnSpc>
                <a:spcPct val="97000"/>
              </a:lnSpc>
              <a:spcAft>
                <a:spcPts val="1425"/>
              </a:spcAft>
              <a:buClr>
                <a:srgbClr val="000000"/>
              </a:buClr>
              <a:buSzPct val="100000"/>
              <a:buFont typeface="Times New Roman" panose="02020603050405020304" pitchFamily="18" charset="0"/>
              <a:defRPr sz="2000">
                <a:solidFill>
                  <a:srgbClr val="000000"/>
                </a:solidFill>
                <a:latin typeface="Trebuchet MS" panose="020B0703020202090204" pitchFamily="34" charset="0"/>
                <a:ea typeface="SimSun" panose="02010600030101010101" pitchFamily="2" charset="-122"/>
              </a:defRPr>
            </a:lvl1pPr>
            <a:lvl2pPr>
              <a:lnSpc>
                <a:spcPct val="97000"/>
              </a:lnSpc>
              <a:spcAft>
                <a:spcPts val="1138"/>
              </a:spcAft>
              <a:buClr>
                <a:srgbClr val="000000"/>
              </a:buClr>
              <a:buSzPct val="100000"/>
              <a:buFont typeface="Times New Roman" panose="02020603050405020304" pitchFamily="18" charset="0"/>
              <a:defRPr sz="2000">
                <a:solidFill>
                  <a:srgbClr val="000000"/>
                </a:solidFill>
                <a:latin typeface="Trebuchet MS" panose="020B0703020202090204" pitchFamily="34" charset="0"/>
                <a:ea typeface="SimSun" panose="02010600030101010101" pitchFamily="2" charset="-122"/>
              </a:defRPr>
            </a:lvl2pPr>
            <a:lvl3pPr>
              <a:lnSpc>
                <a:spcPct val="97000"/>
              </a:lnSpc>
              <a:spcAft>
                <a:spcPts val="850"/>
              </a:spcAft>
              <a:buClr>
                <a:srgbClr val="000000"/>
              </a:buClr>
              <a:buSzPct val="100000"/>
              <a:buFont typeface="Times New Roman" panose="02020603050405020304" pitchFamily="18" charset="0"/>
              <a:defRPr sz="2000">
                <a:solidFill>
                  <a:srgbClr val="000000"/>
                </a:solidFill>
                <a:latin typeface="Trebuchet MS" panose="020B0703020202090204" pitchFamily="34" charset="0"/>
                <a:ea typeface="SimSun" panose="02010600030101010101" pitchFamily="2" charset="-122"/>
              </a:defRPr>
            </a:lvl3pPr>
            <a:lvl4pPr>
              <a:lnSpc>
                <a:spcPct val="97000"/>
              </a:lnSpc>
              <a:spcAft>
                <a:spcPts val="575"/>
              </a:spcAft>
              <a:buClr>
                <a:srgbClr val="000000"/>
              </a:buClr>
              <a:buSzPct val="100000"/>
              <a:buFont typeface="Times New Roman" panose="02020603050405020304" pitchFamily="18" charset="0"/>
              <a:defRPr sz="2000">
                <a:solidFill>
                  <a:srgbClr val="000000"/>
                </a:solidFill>
                <a:latin typeface="Trebuchet MS" panose="020B0703020202090204" pitchFamily="34" charset="0"/>
                <a:ea typeface="SimSun" panose="02010600030101010101" pitchFamily="2" charset="-122"/>
              </a:defRPr>
            </a:lvl4pPr>
            <a:lvl5pPr>
              <a:lnSpc>
                <a:spcPct val="98000"/>
              </a:lnSpc>
              <a:spcAft>
                <a:spcPts val="288"/>
              </a:spcAft>
              <a:buClr>
                <a:srgbClr val="000000"/>
              </a:buClr>
              <a:buSzPct val="100000"/>
              <a:buFont typeface="Times New Roman" panose="02020603050405020304" pitchFamily="18" charset="0"/>
              <a:defRPr sz="2000">
                <a:solidFill>
                  <a:srgbClr val="000000"/>
                </a:solidFill>
                <a:latin typeface="Lucida Grande" panose="020B0600040502020204" pitchFamily="34" charset="0"/>
                <a:ea typeface="SimSun" panose="02010600030101010101" pitchFamily="2" charset="-122"/>
              </a:defRPr>
            </a:lvl5pPr>
            <a:lvl6pPr marL="25146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defRPr sz="2000">
                <a:solidFill>
                  <a:srgbClr val="000000"/>
                </a:solidFill>
                <a:latin typeface="Lucida Grande" panose="020B0600040502020204" pitchFamily="34" charset="0"/>
                <a:ea typeface="SimSun" panose="02010600030101010101" pitchFamily="2" charset="-122"/>
              </a:defRPr>
            </a:lvl6pPr>
            <a:lvl7pPr marL="29718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defRPr sz="2000">
                <a:solidFill>
                  <a:srgbClr val="000000"/>
                </a:solidFill>
                <a:latin typeface="Lucida Grande" panose="020B0600040502020204" pitchFamily="34" charset="0"/>
                <a:ea typeface="SimSun" panose="02010600030101010101" pitchFamily="2" charset="-122"/>
              </a:defRPr>
            </a:lvl7pPr>
            <a:lvl8pPr marL="34290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defRPr sz="2000">
                <a:solidFill>
                  <a:srgbClr val="000000"/>
                </a:solidFill>
                <a:latin typeface="Lucida Grande" panose="020B0600040502020204" pitchFamily="34" charset="0"/>
                <a:ea typeface="SimSun" panose="02010600030101010101" pitchFamily="2" charset="-122"/>
              </a:defRPr>
            </a:lvl8pPr>
            <a:lvl9pPr marL="38862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defRPr sz="2000">
                <a:solidFill>
                  <a:srgbClr val="000000"/>
                </a:solidFill>
                <a:latin typeface="Lucida Grande" panose="020B0600040502020204" pitchFamily="34" charset="0"/>
                <a:ea typeface="SimSun" panose="02010600030101010101" pitchFamily="2" charset="-122"/>
              </a:defRPr>
            </a:lvl9pPr>
          </a:lstStyle>
          <a:p>
            <a:pPr algn="ctr" eaLnBrk="1" hangingPunct="1">
              <a:lnSpc>
                <a:spcPct val="100000"/>
              </a:lnSpc>
              <a:spcBef>
                <a:spcPct val="50000"/>
              </a:spcBef>
              <a:spcAft>
                <a:spcPct val="0"/>
              </a:spcAft>
              <a:buClrTx/>
              <a:buSzTx/>
              <a:buFontTx/>
              <a:buNone/>
            </a:pPr>
            <a:endParaRPr lang="cs-CZ" altLang="pl-PL" sz="1600" dirty="0" smtClean="0">
              <a:solidFill>
                <a:schemeClr val="tx1"/>
              </a:solidFill>
            </a:endParaRPr>
          </a:p>
          <a:p>
            <a:pPr algn="ctr" eaLnBrk="1" hangingPunct="1">
              <a:lnSpc>
                <a:spcPct val="100000"/>
              </a:lnSpc>
              <a:spcBef>
                <a:spcPct val="50000"/>
              </a:spcBef>
              <a:spcAft>
                <a:spcPct val="0"/>
              </a:spcAft>
              <a:buClrTx/>
              <a:buSzTx/>
              <a:buFontTx/>
              <a:buNone/>
            </a:pPr>
            <a:r>
              <a:rPr lang="cs-CZ" altLang="pl-PL" sz="1600" dirty="0" smtClean="0">
                <a:solidFill>
                  <a:schemeClr val="tx1"/>
                </a:solidFill>
              </a:rPr>
              <a:t>Nedbalost</a:t>
            </a:r>
          </a:p>
          <a:p>
            <a:pPr algn="ctr" eaLnBrk="1" hangingPunct="1">
              <a:lnSpc>
                <a:spcPct val="100000"/>
              </a:lnSpc>
              <a:spcBef>
                <a:spcPct val="50000"/>
              </a:spcBef>
              <a:spcAft>
                <a:spcPct val="0"/>
              </a:spcAft>
              <a:buClrTx/>
              <a:buSzTx/>
              <a:buFontTx/>
              <a:buNone/>
            </a:pPr>
            <a:endParaRPr lang="cs-CZ" altLang="pl-PL" sz="1600" dirty="0">
              <a:solidFill>
                <a:schemeClr val="tx1"/>
              </a:solidFill>
            </a:endParaRPr>
          </a:p>
        </p:txBody>
      </p:sp>
      <p:sp>
        <p:nvSpPr>
          <p:cNvPr id="139277" name="Line 23">
            <a:extLst>
              <a:ext uri="{FF2B5EF4-FFF2-40B4-BE49-F238E27FC236}">
                <a16:creationId xmlns:a16="http://schemas.microsoft.com/office/drawing/2014/main" xmlns="" id="{815A7D17-ADD3-144A-80C9-B195985710CE}"/>
              </a:ext>
            </a:extLst>
          </p:cNvPr>
          <p:cNvSpPr>
            <a:spLocks noChangeShapeType="1"/>
          </p:cNvSpPr>
          <p:nvPr/>
        </p:nvSpPr>
        <p:spPr bwMode="auto">
          <a:xfrm flipH="1">
            <a:off x="2362200" y="3124200"/>
            <a:ext cx="1295400" cy="762000"/>
          </a:xfrm>
          <a:prstGeom prst="line">
            <a:avLst/>
          </a:prstGeom>
          <a:noFill/>
          <a:ln w="38100">
            <a:solidFill>
              <a:srgbClr val="002060"/>
            </a:solidFill>
            <a:round/>
            <a:headEnd/>
            <a:tailEnd type="triangle" w="med" len="med"/>
          </a:ln>
          <a:effectLst>
            <a:outerShdw blurRad="63500" dist="23000" dir="5400000" rotWithShape="0">
              <a:srgbClr val="000000">
                <a:alpha val="34998"/>
              </a:srgbClr>
            </a:outerShdw>
          </a:effectLst>
          <a:extLst>
            <a:ext uri="{909E8E84-426E-40DD-AFC4-6F175D3DCCD1}">
              <a14:hiddenFill xmlns:a14="http://schemas.microsoft.com/office/drawing/2010/main">
                <a:noFill/>
              </a14:hiddenFill>
            </a:ext>
          </a:extLst>
        </p:spPr>
        <p:txBody>
          <a:bodyPr/>
          <a:lstStyle/>
          <a:p>
            <a:pPr>
              <a:defRPr/>
            </a:pPr>
            <a:endParaRPr lang="cs-CZ" dirty="0">
              <a:latin typeface="Arial" charset="0"/>
              <a:ea typeface="SimSun" charset="-122"/>
            </a:endParaRPr>
          </a:p>
        </p:txBody>
      </p:sp>
      <p:sp>
        <p:nvSpPr>
          <p:cNvPr id="139278" name="Line 24">
            <a:extLst>
              <a:ext uri="{FF2B5EF4-FFF2-40B4-BE49-F238E27FC236}">
                <a16:creationId xmlns:a16="http://schemas.microsoft.com/office/drawing/2014/main" xmlns="" id="{0DC82C3E-4DBE-754C-BB91-4F5235DEE59F}"/>
              </a:ext>
            </a:extLst>
          </p:cNvPr>
          <p:cNvSpPr>
            <a:spLocks noChangeShapeType="1"/>
          </p:cNvSpPr>
          <p:nvPr/>
        </p:nvSpPr>
        <p:spPr bwMode="auto">
          <a:xfrm>
            <a:off x="4495800" y="3124200"/>
            <a:ext cx="304800" cy="762000"/>
          </a:xfrm>
          <a:prstGeom prst="line">
            <a:avLst/>
          </a:prstGeom>
          <a:noFill/>
          <a:ln w="38100">
            <a:solidFill>
              <a:srgbClr val="002060"/>
            </a:solidFill>
            <a:round/>
            <a:headEnd/>
            <a:tailEnd type="triangle" w="med" len="med"/>
          </a:ln>
          <a:effectLst>
            <a:outerShdw blurRad="63500" dist="23000" dir="5400000" rotWithShape="0">
              <a:srgbClr val="000000">
                <a:alpha val="34998"/>
              </a:srgbClr>
            </a:outerShdw>
          </a:effectLst>
          <a:extLst>
            <a:ext uri="{909E8E84-426E-40DD-AFC4-6F175D3DCCD1}">
              <a14:hiddenFill xmlns:a14="http://schemas.microsoft.com/office/drawing/2010/main">
                <a:noFill/>
              </a14:hiddenFill>
            </a:ext>
          </a:extLst>
        </p:spPr>
        <p:txBody>
          <a:bodyPr/>
          <a:lstStyle/>
          <a:p>
            <a:pPr>
              <a:defRPr/>
            </a:pPr>
            <a:endParaRPr lang="cs-CZ" dirty="0">
              <a:latin typeface="Arial" charset="0"/>
              <a:ea typeface="SimSun" charset="-122"/>
            </a:endParaRPr>
          </a:p>
        </p:txBody>
      </p:sp>
      <p:sp>
        <p:nvSpPr>
          <p:cNvPr id="139279" name="Line 25">
            <a:extLst>
              <a:ext uri="{FF2B5EF4-FFF2-40B4-BE49-F238E27FC236}">
                <a16:creationId xmlns:a16="http://schemas.microsoft.com/office/drawing/2014/main" xmlns="" id="{FF0E3272-1481-BE4E-B153-D1896A23F89F}"/>
              </a:ext>
            </a:extLst>
          </p:cNvPr>
          <p:cNvSpPr>
            <a:spLocks noChangeShapeType="1"/>
          </p:cNvSpPr>
          <p:nvPr/>
        </p:nvSpPr>
        <p:spPr bwMode="auto">
          <a:xfrm flipH="1">
            <a:off x="6705600" y="3124200"/>
            <a:ext cx="533400" cy="762000"/>
          </a:xfrm>
          <a:prstGeom prst="line">
            <a:avLst/>
          </a:prstGeom>
          <a:noFill/>
          <a:ln w="38100">
            <a:solidFill>
              <a:srgbClr val="002060"/>
            </a:solidFill>
            <a:round/>
            <a:headEnd/>
            <a:tailEnd type="triangle" w="med" len="med"/>
          </a:ln>
          <a:effectLst>
            <a:outerShdw blurRad="63500" dist="23000" dir="5400000" rotWithShape="0">
              <a:srgbClr val="000000">
                <a:alpha val="34998"/>
              </a:srgbClr>
            </a:outerShdw>
          </a:effectLst>
          <a:extLst>
            <a:ext uri="{909E8E84-426E-40DD-AFC4-6F175D3DCCD1}">
              <a14:hiddenFill xmlns:a14="http://schemas.microsoft.com/office/drawing/2010/main">
                <a:noFill/>
              </a14:hiddenFill>
            </a:ext>
          </a:extLst>
        </p:spPr>
        <p:txBody>
          <a:bodyPr/>
          <a:lstStyle/>
          <a:p>
            <a:pPr>
              <a:defRPr/>
            </a:pPr>
            <a:endParaRPr lang="cs-CZ" dirty="0">
              <a:latin typeface="Arial" charset="0"/>
              <a:ea typeface="SimSun" charset="-122"/>
            </a:endParaRPr>
          </a:p>
        </p:txBody>
      </p:sp>
      <p:sp>
        <p:nvSpPr>
          <p:cNvPr id="139280" name="Line 26">
            <a:extLst>
              <a:ext uri="{FF2B5EF4-FFF2-40B4-BE49-F238E27FC236}">
                <a16:creationId xmlns:a16="http://schemas.microsoft.com/office/drawing/2014/main" xmlns="" id="{93D42A9A-E895-A34F-9555-6DA59BFB59CE}"/>
              </a:ext>
            </a:extLst>
          </p:cNvPr>
          <p:cNvSpPr>
            <a:spLocks noChangeShapeType="1"/>
          </p:cNvSpPr>
          <p:nvPr/>
        </p:nvSpPr>
        <p:spPr bwMode="auto">
          <a:xfrm>
            <a:off x="8305800" y="3124200"/>
            <a:ext cx="1219200" cy="762000"/>
          </a:xfrm>
          <a:prstGeom prst="line">
            <a:avLst/>
          </a:prstGeom>
          <a:noFill/>
          <a:ln w="38100">
            <a:solidFill>
              <a:srgbClr val="002060"/>
            </a:solidFill>
            <a:round/>
            <a:headEnd/>
            <a:tailEnd type="triangle" w="med" len="med"/>
          </a:ln>
          <a:effectLst>
            <a:outerShdw blurRad="63500" dist="23000" dir="5400000" rotWithShape="0">
              <a:srgbClr val="000000">
                <a:alpha val="34998"/>
              </a:srgbClr>
            </a:outerShdw>
          </a:effectLst>
          <a:extLst>
            <a:ext uri="{909E8E84-426E-40DD-AFC4-6F175D3DCCD1}">
              <a14:hiddenFill xmlns:a14="http://schemas.microsoft.com/office/drawing/2010/main">
                <a:noFill/>
              </a14:hiddenFill>
            </a:ext>
          </a:extLst>
        </p:spPr>
        <p:txBody>
          <a:bodyPr/>
          <a:lstStyle/>
          <a:p>
            <a:pPr>
              <a:defRPr/>
            </a:pPr>
            <a:endParaRPr lang="cs-CZ" dirty="0">
              <a:latin typeface="Arial" charset="0"/>
              <a:ea typeface="SimSun" charset="-122"/>
            </a:endParaRPr>
          </a:p>
        </p:txBody>
      </p:sp>
      <p:sp>
        <p:nvSpPr>
          <p:cNvPr id="71694" name="Text Box 27">
            <a:extLst>
              <a:ext uri="{FF2B5EF4-FFF2-40B4-BE49-F238E27FC236}">
                <a16:creationId xmlns:a16="http://schemas.microsoft.com/office/drawing/2014/main" xmlns="" id="{5D97F620-A424-5C4E-832A-124A2CA0718E}"/>
              </a:ext>
            </a:extLst>
          </p:cNvPr>
          <p:cNvSpPr txBox="1">
            <a:spLocks noChangeArrowheads="1"/>
          </p:cNvSpPr>
          <p:nvPr/>
        </p:nvSpPr>
        <p:spPr bwMode="auto">
          <a:xfrm>
            <a:off x="2024063" y="5214938"/>
            <a:ext cx="8153400"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7000"/>
              </a:lnSpc>
              <a:spcAft>
                <a:spcPts val="1425"/>
              </a:spcAft>
              <a:buClr>
                <a:srgbClr val="000000"/>
              </a:buClr>
              <a:buSzPct val="100000"/>
              <a:buFont typeface="Times New Roman" panose="02020603050405020304" pitchFamily="18" charset="0"/>
              <a:defRPr sz="2000">
                <a:solidFill>
                  <a:srgbClr val="000000"/>
                </a:solidFill>
                <a:latin typeface="Trebuchet MS" panose="020B0703020202090204" pitchFamily="34" charset="0"/>
                <a:ea typeface="SimSun" panose="02010600030101010101" pitchFamily="2" charset="-122"/>
              </a:defRPr>
            </a:lvl1pPr>
            <a:lvl2pPr>
              <a:lnSpc>
                <a:spcPct val="97000"/>
              </a:lnSpc>
              <a:spcAft>
                <a:spcPts val="1138"/>
              </a:spcAft>
              <a:buClr>
                <a:srgbClr val="000000"/>
              </a:buClr>
              <a:buSzPct val="100000"/>
              <a:buFont typeface="Times New Roman" panose="02020603050405020304" pitchFamily="18" charset="0"/>
              <a:defRPr sz="2000">
                <a:solidFill>
                  <a:srgbClr val="000000"/>
                </a:solidFill>
                <a:latin typeface="Trebuchet MS" panose="020B0703020202090204" pitchFamily="34" charset="0"/>
                <a:ea typeface="SimSun" panose="02010600030101010101" pitchFamily="2" charset="-122"/>
              </a:defRPr>
            </a:lvl2pPr>
            <a:lvl3pPr>
              <a:lnSpc>
                <a:spcPct val="97000"/>
              </a:lnSpc>
              <a:spcAft>
                <a:spcPts val="850"/>
              </a:spcAft>
              <a:buClr>
                <a:srgbClr val="000000"/>
              </a:buClr>
              <a:buSzPct val="100000"/>
              <a:buFont typeface="Times New Roman" panose="02020603050405020304" pitchFamily="18" charset="0"/>
              <a:defRPr sz="2000">
                <a:solidFill>
                  <a:srgbClr val="000000"/>
                </a:solidFill>
                <a:latin typeface="Trebuchet MS" panose="020B0703020202090204" pitchFamily="34" charset="0"/>
                <a:ea typeface="SimSun" panose="02010600030101010101" pitchFamily="2" charset="-122"/>
              </a:defRPr>
            </a:lvl3pPr>
            <a:lvl4pPr>
              <a:lnSpc>
                <a:spcPct val="97000"/>
              </a:lnSpc>
              <a:spcAft>
                <a:spcPts val="575"/>
              </a:spcAft>
              <a:buClr>
                <a:srgbClr val="000000"/>
              </a:buClr>
              <a:buSzPct val="100000"/>
              <a:buFont typeface="Times New Roman" panose="02020603050405020304" pitchFamily="18" charset="0"/>
              <a:defRPr sz="2000">
                <a:solidFill>
                  <a:srgbClr val="000000"/>
                </a:solidFill>
                <a:latin typeface="Trebuchet MS" panose="020B0703020202090204" pitchFamily="34" charset="0"/>
                <a:ea typeface="SimSun" panose="02010600030101010101" pitchFamily="2" charset="-122"/>
              </a:defRPr>
            </a:lvl4pPr>
            <a:lvl5pPr>
              <a:lnSpc>
                <a:spcPct val="98000"/>
              </a:lnSpc>
              <a:spcAft>
                <a:spcPts val="288"/>
              </a:spcAft>
              <a:buClr>
                <a:srgbClr val="000000"/>
              </a:buClr>
              <a:buSzPct val="100000"/>
              <a:buFont typeface="Times New Roman" panose="02020603050405020304" pitchFamily="18" charset="0"/>
              <a:defRPr sz="2000">
                <a:solidFill>
                  <a:srgbClr val="000000"/>
                </a:solidFill>
                <a:latin typeface="Lucida Grande" panose="020B0600040502020204" pitchFamily="34" charset="0"/>
                <a:ea typeface="SimSun" panose="02010600030101010101" pitchFamily="2" charset="-122"/>
              </a:defRPr>
            </a:lvl5pPr>
            <a:lvl6pPr marL="25146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defRPr sz="2000">
                <a:solidFill>
                  <a:srgbClr val="000000"/>
                </a:solidFill>
                <a:latin typeface="Lucida Grande" panose="020B0600040502020204" pitchFamily="34" charset="0"/>
                <a:ea typeface="SimSun" panose="02010600030101010101" pitchFamily="2" charset="-122"/>
              </a:defRPr>
            </a:lvl6pPr>
            <a:lvl7pPr marL="29718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defRPr sz="2000">
                <a:solidFill>
                  <a:srgbClr val="000000"/>
                </a:solidFill>
                <a:latin typeface="Lucida Grande" panose="020B0600040502020204" pitchFamily="34" charset="0"/>
                <a:ea typeface="SimSun" panose="02010600030101010101" pitchFamily="2" charset="-122"/>
              </a:defRPr>
            </a:lvl7pPr>
            <a:lvl8pPr marL="34290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defRPr sz="2000">
                <a:solidFill>
                  <a:srgbClr val="000000"/>
                </a:solidFill>
                <a:latin typeface="Lucida Grande" panose="020B0600040502020204" pitchFamily="34" charset="0"/>
                <a:ea typeface="SimSun" panose="02010600030101010101" pitchFamily="2" charset="-122"/>
              </a:defRPr>
            </a:lvl8pPr>
            <a:lvl9pPr marL="38862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defRPr sz="2000">
                <a:solidFill>
                  <a:srgbClr val="000000"/>
                </a:solidFill>
                <a:latin typeface="Lucida Grande" panose="020B0600040502020204" pitchFamily="34" charset="0"/>
                <a:ea typeface="SimSun" panose="02010600030101010101" pitchFamily="2" charset="-122"/>
              </a:defRPr>
            </a:lvl9pPr>
          </a:lstStyle>
          <a:p>
            <a:pPr>
              <a:lnSpc>
                <a:spcPct val="100000"/>
              </a:lnSpc>
              <a:spcBef>
                <a:spcPct val="50000"/>
              </a:spcBef>
              <a:spcAft>
                <a:spcPct val="0"/>
              </a:spcAft>
              <a:buClrTx/>
              <a:buSzTx/>
            </a:pPr>
            <a:r>
              <a:rPr lang="cs-CZ" sz="1600" dirty="0" smtClean="0">
                <a:solidFill>
                  <a:schemeClr val="tx1"/>
                </a:solidFill>
              </a:rPr>
              <a:t>Nepáchá trestný </a:t>
            </a:r>
            <a:r>
              <a:rPr lang="cs-CZ" sz="1600" dirty="0">
                <a:solidFill>
                  <a:schemeClr val="tx1"/>
                </a:solidFill>
              </a:rPr>
              <a:t>čin </a:t>
            </a:r>
            <a:r>
              <a:rPr lang="cs-CZ" sz="1600" dirty="0" smtClean="0">
                <a:solidFill>
                  <a:schemeClr val="tx1"/>
                </a:solidFill>
              </a:rPr>
              <a:t>pachatel protiprávního jednání, </a:t>
            </a:r>
            <a:r>
              <a:rPr lang="cs-CZ" sz="1600" dirty="0">
                <a:solidFill>
                  <a:schemeClr val="tx1"/>
                </a:solidFill>
              </a:rPr>
              <a:t>pokud mu </a:t>
            </a:r>
            <a:r>
              <a:rPr lang="cs-CZ" sz="1600" dirty="0" smtClean="0">
                <a:solidFill>
                  <a:schemeClr val="tx1"/>
                </a:solidFill>
              </a:rPr>
              <a:t>v době </a:t>
            </a:r>
            <a:r>
              <a:rPr lang="cs-CZ" sz="1600" dirty="0">
                <a:solidFill>
                  <a:schemeClr val="tx1"/>
                </a:solidFill>
              </a:rPr>
              <a:t>spáchání činu nelze prokázat </a:t>
            </a:r>
            <a:r>
              <a:rPr lang="cs-CZ" sz="1600" dirty="0" smtClean="0">
                <a:solidFill>
                  <a:schemeClr val="tx1"/>
                </a:solidFill>
              </a:rPr>
              <a:t>vinu! </a:t>
            </a:r>
          </a:p>
          <a:p>
            <a:pPr>
              <a:lnSpc>
                <a:spcPct val="100000"/>
              </a:lnSpc>
              <a:spcBef>
                <a:spcPct val="50000"/>
              </a:spcBef>
              <a:spcAft>
                <a:spcPct val="0"/>
              </a:spcAft>
              <a:buClrTx/>
              <a:buSzTx/>
            </a:pPr>
            <a:endParaRPr lang="cs-CZ" altLang="pl-PL" sz="1600" dirty="0">
              <a:solidFill>
                <a:schemeClr val="tx1"/>
              </a:solidFill>
            </a:endParaRPr>
          </a:p>
        </p:txBody>
      </p:sp>
      <p:sp>
        <p:nvSpPr>
          <p:cNvPr id="71695" name="Text Box 31">
            <a:extLst>
              <a:ext uri="{FF2B5EF4-FFF2-40B4-BE49-F238E27FC236}">
                <a16:creationId xmlns:a16="http://schemas.microsoft.com/office/drawing/2014/main" xmlns="" id="{14CE1F9D-DA7F-5147-B378-66E2457E403A}"/>
              </a:ext>
            </a:extLst>
          </p:cNvPr>
          <p:cNvSpPr txBox="1">
            <a:spLocks noChangeArrowheads="1"/>
          </p:cNvSpPr>
          <p:nvPr/>
        </p:nvSpPr>
        <p:spPr bwMode="auto">
          <a:xfrm>
            <a:off x="1828800" y="803275"/>
            <a:ext cx="259080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7000"/>
              </a:lnSpc>
              <a:spcAft>
                <a:spcPts val="1425"/>
              </a:spcAft>
              <a:buClr>
                <a:srgbClr val="000000"/>
              </a:buClr>
              <a:buSzPct val="100000"/>
              <a:buFont typeface="Times New Roman" panose="02020603050405020304" pitchFamily="18" charset="0"/>
              <a:defRPr sz="2000">
                <a:solidFill>
                  <a:srgbClr val="000000"/>
                </a:solidFill>
                <a:latin typeface="Trebuchet MS" panose="020B0703020202090204" pitchFamily="34" charset="0"/>
                <a:ea typeface="SimSun" panose="02010600030101010101" pitchFamily="2" charset="-122"/>
              </a:defRPr>
            </a:lvl1pPr>
            <a:lvl2pPr>
              <a:lnSpc>
                <a:spcPct val="97000"/>
              </a:lnSpc>
              <a:spcAft>
                <a:spcPts val="1138"/>
              </a:spcAft>
              <a:buClr>
                <a:srgbClr val="000000"/>
              </a:buClr>
              <a:buSzPct val="100000"/>
              <a:buFont typeface="Times New Roman" panose="02020603050405020304" pitchFamily="18" charset="0"/>
              <a:defRPr sz="2000">
                <a:solidFill>
                  <a:srgbClr val="000000"/>
                </a:solidFill>
                <a:latin typeface="Trebuchet MS" panose="020B0703020202090204" pitchFamily="34" charset="0"/>
                <a:ea typeface="SimSun" panose="02010600030101010101" pitchFamily="2" charset="-122"/>
              </a:defRPr>
            </a:lvl2pPr>
            <a:lvl3pPr>
              <a:lnSpc>
                <a:spcPct val="97000"/>
              </a:lnSpc>
              <a:spcAft>
                <a:spcPts val="850"/>
              </a:spcAft>
              <a:buClr>
                <a:srgbClr val="000000"/>
              </a:buClr>
              <a:buSzPct val="100000"/>
              <a:buFont typeface="Times New Roman" panose="02020603050405020304" pitchFamily="18" charset="0"/>
              <a:defRPr sz="2000">
                <a:solidFill>
                  <a:srgbClr val="000000"/>
                </a:solidFill>
                <a:latin typeface="Trebuchet MS" panose="020B0703020202090204" pitchFamily="34" charset="0"/>
                <a:ea typeface="SimSun" panose="02010600030101010101" pitchFamily="2" charset="-122"/>
              </a:defRPr>
            </a:lvl3pPr>
            <a:lvl4pPr>
              <a:lnSpc>
                <a:spcPct val="97000"/>
              </a:lnSpc>
              <a:spcAft>
                <a:spcPts val="575"/>
              </a:spcAft>
              <a:buClr>
                <a:srgbClr val="000000"/>
              </a:buClr>
              <a:buSzPct val="100000"/>
              <a:buFont typeface="Times New Roman" panose="02020603050405020304" pitchFamily="18" charset="0"/>
              <a:defRPr sz="2000">
                <a:solidFill>
                  <a:srgbClr val="000000"/>
                </a:solidFill>
                <a:latin typeface="Trebuchet MS" panose="020B0703020202090204" pitchFamily="34" charset="0"/>
                <a:ea typeface="SimSun" panose="02010600030101010101" pitchFamily="2" charset="-122"/>
              </a:defRPr>
            </a:lvl4pPr>
            <a:lvl5pPr>
              <a:lnSpc>
                <a:spcPct val="98000"/>
              </a:lnSpc>
              <a:spcAft>
                <a:spcPts val="288"/>
              </a:spcAft>
              <a:buClr>
                <a:srgbClr val="000000"/>
              </a:buClr>
              <a:buSzPct val="100000"/>
              <a:buFont typeface="Times New Roman" panose="02020603050405020304" pitchFamily="18" charset="0"/>
              <a:defRPr sz="2000">
                <a:solidFill>
                  <a:srgbClr val="000000"/>
                </a:solidFill>
                <a:latin typeface="Lucida Grande" panose="020B0600040502020204" pitchFamily="34" charset="0"/>
                <a:ea typeface="SimSun" panose="02010600030101010101" pitchFamily="2" charset="-122"/>
              </a:defRPr>
            </a:lvl5pPr>
            <a:lvl6pPr marL="25146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defRPr sz="2000">
                <a:solidFill>
                  <a:srgbClr val="000000"/>
                </a:solidFill>
                <a:latin typeface="Lucida Grande" panose="020B0600040502020204" pitchFamily="34" charset="0"/>
                <a:ea typeface="SimSun" panose="02010600030101010101" pitchFamily="2" charset="-122"/>
              </a:defRPr>
            </a:lvl6pPr>
            <a:lvl7pPr marL="29718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defRPr sz="2000">
                <a:solidFill>
                  <a:srgbClr val="000000"/>
                </a:solidFill>
                <a:latin typeface="Lucida Grande" panose="020B0600040502020204" pitchFamily="34" charset="0"/>
                <a:ea typeface="SimSun" panose="02010600030101010101" pitchFamily="2" charset="-122"/>
              </a:defRPr>
            </a:lvl7pPr>
            <a:lvl8pPr marL="34290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defRPr sz="2000">
                <a:solidFill>
                  <a:srgbClr val="000000"/>
                </a:solidFill>
                <a:latin typeface="Lucida Grande" panose="020B0600040502020204" pitchFamily="34" charset="0"/>
                <a:ea typeface="SimSun" panose="02010600030101010101" pitchFamily="2" charset="-122"/>
              </a:defRPr>
            </a:lvl8pPr>
            <a:lvl9pPr marL="38862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defRPr sz="2000">
                <a:solidFill>
                  <a:srgbClr val="000000"/>
                </a:solidFill>
                <a:latin typeface="Lucida Grande" panose="020B0600040502020204" pitchFamily="34" charset="0"/>
                <a:ea typeface="SimSun" panose="02010600030101010101" pitchFamily="2" charset="-122"/>
              </a:defRPr>
            </a:lvl9pPr>
          </a:lstStyle>
          <a:p>
            <a:pPr eaLnBrk="1" hangingPunct="1">
              <a:lnSpc>
                <a:spcPct val="100000"/>
              </a:lnSpc>
              <a:spcAft>
                <a:spcPct val="0"/>
              </a:spcAft>
              <a:buClrTx/>
              <a:buSzTx/>
              <a:buFontTx/>
              <a:buNone/>
            </a:pPr>
            <a:r>
              <a:rPr lang="cs-CZ" altLang="pl-PL" sz="1600" dirty="0" smtClean="0">
                <a:solidFill>
                  <a:schemeClr val="tx1"/>
                </a:solidFill>
              </a:rPr>
              <a:t> Princip </a:t>
            </a:r>
            <a:r>
              <a:rPr lang="cs-CZ" altLang="pl-PL" sz="1600" dirty="0" smtClean="0">
                <a:solidFill>
                  <a:schemeClr val="tx1"/>
                </a:solidFill>
              </a:rPr>
              <a:t>viny:</a:t>
            </a:r>
            <a:endParaRPr lang="cs-CZ" altLang="pl-PL" sz="1600" dirty="0">
              <a:solidFill>
                <a:schemeClr val="tx1"/>
              </a:solidFill>
            </a:endParaRPr>
          </a:p>
        </p:txBody>
      </p:sp>
    </p:spTree>
    <p:extLst>
      <p:ext uri="{BB962C8B-B14F-4D97-AF65-F5344CB8AC3E}">
        <p14:creationId xmlns:p14="http://schemas.microsoft.com/office/powerpoint/2010/main" val="284319647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rostokąt 1"/>
          <p:cNvSpPr/>
          <p:nvPr/>
        </p:nvSpPr>
        <p:spPr>
          <a:xfrm>
            <a:off x="536603" y="1117380"/>
            <a:ext cx="10899334" cy="2031325"/>
          </a:xfrm>
          <a:prstGeom prst="rect">
            <a:avLst/>
          </a:prstGeom>
        </p:spPr>
        <p:txBody>
          <a:bodyPr wrap="square">
            <a:spAutoFit/>
          </a:bodyPr>
          <a:lstStyle/>
          <a:p>
            <a:r>
              <a:rPr lang="cs-CZ" b="1" dirty="0"/>
              <a:t>Čl.</a:t>
            </a:r>
            <a:r>
              <a:rPr lang="pl-PL" b="1" dirty="0"/>
              <a:t> 76. </a:t>
            </a:r>
            <a:r>
              <a:rPr lang="cs-CZ" b="1" dirty="0"/>
              <a:t>[Neoprávněné vrácení daně] </a:t>
            </a:r>
            <a:endParaRPr lang="cs-CZ" dirty="0"/>
          </a:p>
          <a:p>
            <a:r>
              <a:rPr lang="pl-PL" b="1" dirty="0"/>
              <a:t>§ 1. </a:t>
            </a:r>
            <a:r>
              <a:rPr lang="cs-CZ" dirty="0"/>
              <a:t>Kdo uvedením nepravdivých údajů nebo zatajením skutečného stavu uvede v omyl příslušný orgán </a:t>
            </a:r>
            <a:r>
              <a:rPr lang="cs-CZ" dirty="0" smtClean="0"/>
              <a:t>za účelem neoprávněného </a:t>
            </a:r>
            <a:r>
              <a:rPr lang="cs-CZ" dirty="0"/>
              <a:t>vrácení veřejnoprávní daňové </a:t>
            </a:r>
            <a:r>
              <a:rPr lang="cs-CZ" dirty="0" smtClean="0"/>
              <a:t>povinnosti, </a:t>
            </a:r>
            <a:r>
              <a:rPr lang="cs-CZ" dirty="0"/>
              <a:t>zejména daně vypočítané </a:t>
            </a:r>
            <a:r>
              <a:rPr lang="cs-CZ" dirty="0" smtClean="0"/>
              <a:t>dle předpisů </a:t>
            </a:r>
            <a:r>
              <a:rPr lang="cs-CZ" dirty="0"/>
              <a:t>o dani z přidané hodnoty, spotřební </a:t>
            </a:r>
            <a:r>
              <a:rPr lang="cs-CZ" dirty="0" smtClean="0"/>
              <a:t>dani, </a:t>
            </a:r>
            <a:r>
              <a:rPr lang="cs-CZ" dirty="0"/>
              <a:t>vrácení přeplatku nebo jeho započítání na vrub </a:t>
            </a:r>
            <a:r>
              <a:rPr lang="cs-CZ" dirty="0" smtClean="0"/>
              <a:t>daňového nedoplatku nebo </a:t>
            </a:r>
            <a:r>
              <a:rPr lang="cs-CZ" dirty="0"/>
              <a:t>aktuálních nebo budoucích daňových povinností,</a:t>
            </a:r>
          </a:p>
          <a:p>
            <a:endParaRPr lang="cs-CZ" dirty="0" smtClean="0"/>
          </a:p>
          <a:p>
            <a:r>
              <a:rPr lang="cs-CZ" dirty="0" smtClean="0"/>
              <a:t>podléhá </a:t>
            </a:r>
            <a:r>
              <a:rPr lang="cs-CZ" dirty="0"/>
              <a:t>sankci </a:t>
            </a:r>
            <a:r>
              <a:rPr lang="cs-CZ" dirty="0" smtClean="0"/>
              <a:t>do výše </a:t>
            </a:r>
            <a:r>
              <a:rPr lang="cs-CZ" dirty="0"/>
              <a:t>720 denních sazeb nebo trestu odnětí </a:t>
            </a:r>
            <a:r>
              <a:rPr lang="cs-CZ" dirty="0" smtClean="0"/>
              <a:t>svobody </a:t>
            </a:r>
            <a:r>
              <a:rPr lang="cs-CZ" dirty="0"/>
              <a:t>nebo </a:t>
            </a:r>
            <a:r>
              <a:rPr lang="cs-CZ" dirty="0" smtClean="0"/>
              <a:t>oběma trestům </a:t>
            </a:r>
            <a:r>
              <a:rPr lang="cs-CZ" dirty="0"/>
              <a:t>současně</a:t>
            </a:r>
            <a:r>
              <a:rPr lang="pl-PL" dirty="0" smtClean="0">
                <a:latin typeface="Trebuchet MS" panose="020B0703020202090204" pitchFamily="34" charset="0"/>
              </a:rPr>
              <a:t>.</a:t>
            </a:r>
            <a:endParaRPr lang="pl-PL" dirty="0">
              <a:latin typeface="Trebuchet MS" panose="020B0703020202090204" pitchFamily="34" charset="0"/>
            </a:endParaRPr>
          </a:p>
        </p:txBody>
      </p:sp>
      <p:sp>
        <p:nvSpPr>
          <p:cNvPr id="4" name="Prostokąt 3"/>
          <p:cNvSpPr/>
          <p:nvPr/>
        </p:nvSpPr>
        <p:spPr>
          <a:xfrm>
            <a:off x="546265" y="685328"/>
            <a:ext cx="8419292" cy="369332"/>
          </a:xfrm>
          <a:prstGeom prst="rect">
            <a:avLst/>
          </a:prstGeom>
        </p:spPr>
        <p:txBody>
          <a:bodyPr wrap="none">
            <a:spAutoFit/>
          </a:bodyPr>
          <a:lstStyle/>
          <a:p>
            <a:r>
              <a:rPr lang="cs-CZ" b="1" dirty="0" smtClean="0">
                <a:solidFill>
                  <a:srgbClr val="0084D1"/>
                </a:solidFill>
                <a:latin typeface="Trebuchet MS" panose="020B0703020202090204" pitchFamily="34" charset="0"/>
                <a:ea typeface="Verdana" panose="020B0604030504040204" pitchFamily="34" charset="0"/>
                <a:cs typeface="Verdana" panose="020B0604030504040204" pitchFamily="34" charset="0"/>
              </a:rPr>
              <a:t>Odpovědnost za daňové přiznání – finanční trestní zákoník / trestní zákoník </a:t>
            </a:r>
            <a:endParaRPr lang="cs-CZ" b="1" dirty="0">
              <a:solidFill>
                <a:srgbClr val="0084D1"/>
              </a:solidFill>
              <a:latin typeface="Trebuchet MS" panose="020B0703020202090204" pitchFamily="34"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3378381341"/>
      </p:ext>
    </p:extLst>
  </p:cSld>
  <p:clrMapOvr>
    <a:masterClrMapping/>
  </p:clrMapOv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rostokąt 1"/>
          <p:cNvSpPr/>
          <p:nvPr/>
        </p:nvSpPr>
        <p:spPr>
          <a:xfrm>
            <a:off x="536603" y="1117380"/>
            <a:ext cx="10899334" cy="4555093"/>
          </a:xfrm>
          <a:prstGeom prst="rect">
            <a:avLst/>
          </a:prstGeom>
        </p:spPr>
        <p:txBody>
          <a:bodyPr wrap="square">
            <a:spAutoFit/>
          </a:bodyPr>
          <a:lstStyle/>
          <a:p>
            <a:r>
              <a:rPr lang="cs-CZ" sz="1600" b="1" dirty="0"/>
              <a:t>Čl.</a:t>
            </a:r>
            <a:r>
              <a:rPr lang="pl-PL" sz="1600" b="1" dirty="0"/>
              <a:t> 24. </a:t>
            </a:r>
            <a:r>
              <a:rPr lang="cs-CZ" sz="1600" b="1" dirty="0"/>
              <a:t>[Subsidiární odpovědnost</a:t>
            </a:r>
            <a:r>
              <a:rPr lang="cs-CZ" sz="1600" b="1" dirty="0" smtClean="0"/>
              <a:t>]</a:t>
            </a:r>
          </a:p>
          <a:p>
            <a:r>
              <a:rPr lang="cs-CZ" sz="1600" b="1" dirty="0" smtClean="0"/>
              <a:t> </a:t>
            </a:r>
            <a:endParaRPr lang="cs-CZ" sz="1600" dirty="0"/>
          </a:p>
          <a:p>
            <a:r>
              <a:rPr lang="pl-PL" sz="1600" b="1" dirty="0"/>
              <a:t>§ 1. </a:t>
            </a:r>
            <a:r>
              <a:rPr lang="cs-CZ" sz="1600" dirty="0"/>
              <a:t>Za sankci vyměřenou pachateli finančního trestného činu je v plném rozsahu nebo částečně subsidiární odpovědná fyzická osoba, právnická osoba nebo organizační jednotka bez právní subjektivity, jíž zvláštní předpisy přiznají způsobilost k právním úkonům, pokud je viníkem protiprávního jednání zástupce tohoto subjektu spravující jeho záležitosti jako zmocněnec, správce, pracovník nebo osoba jednající v jakékoliv jiné povaze, přičemž zastupovaný subjekt ze spáchaného finančního trestného činu </a:t>
            </a:r>
            <a:r>
              <a:rPr lang="cs-CZ" sz="1600" dirty="0" smtClean="0"/>
              <a:t>získal </a:t>
            </a:r>
            <a:r>
              <a:rPr lang="cs-CZ" sz="1600" dirty="0"/>
              <a:t>nebo mohl získat jakýkoliv finanční prospěch</a:t>
            </a:r>
            <a:r>
              <a:rPr lang="cs-CZ" sz="1600" dirty="0" smtClean="0"/>
              <a:t>.</a:t>
            </a:r>
          </a:p>
          <a:p>
            <a:endParaRPr lang="cs-CZ" sz="1600" dirty="0"/>
          </a:p>
          <a:p>
            <a:r>
              <a:rPr lang="pl-PL" sz="1600" b="1" dirty="0"/>
              <a:t>§ 2. </a:t>
            </a:r>
            <a:r>
              <a:rPr lang="cs-CZ" sz="1600" dirty="0"/>
              <a:t>Ustanovení § 1 se použije příslušně pro </a:t>
            </a:r>
            <a:r>
              <a:rPr lang="cs-CZ" sz="1600" dirty="0" smtClean="0"/>
              <a:t>získání peněžního </a:t>
            </a:r>
            <a:r>
              <a:rPr lang="cs-CZ" sz="1600" dirty="0"/>
              <a:t>ekvivalentu </a:t>
            </a:r>
            <a:r>
              <a:rPr lang="cs-CZ" sz="1600" dirty="0" smtClean="0"/>
              <a:t>z propadnutých </a:t>
            </a:r>
            <a:r>
              <a:rPr lang="cs-CZ" sz="1600" dirty="0"/>
              <a:t>předmětů</a:t>
            </a:r>
            <a:r>
              <a:rPr lang="cs-CZ" sz="1600" dirty="0" smtClean="0"/>
              <a:t>.</a:t>
            </a:r>
          </a:p>
          <a:p>
            <a:endParaRPr lang="cs-CZ" sz="1600" dirty="0"/>
          </a:p>
          <a:p>
            <a:r>
              <a:rPr lang="pl-PL" sz="1600" b="1" dirty="0"/>
              <a:t>§ 4. </a:t>
            </a:r>
            <a:r>
              <a:rPr lang="cs-CZ" sz="1600" dirty="0"/>
              <a:t>Pokud je odpovědnost, o níž se hovoří v § 1 a 2, uložena několika subsidiárně zodpovědným subjektům, zodpovídají solidárně, pokud s ohledem na okolnosti případu soud nestanoví rozsah odpovědnosti každého z nich příslušně podle dosaženého finančního prospěchu</a:t>
            </a:r>
            <a:r>
              <a:rPr lang="cs-CZ" sz="1600" dirty="0" smtClean="0"/>
              <a:t>.</a:t>
            </a:r>
          </a:p>
          <a:p>
            <a:endParaRPr lang="cs-CZ" sz="1600" dirty="0"/>
          </a:p>
          <a:p>
            <a:r>
              <a:rPr lang="pl-PL" sz="1600" b="1" dirty="0"/>
              <a:t>§ 5. </a:t>
            </a:r>
            <a:r>
              <a:rPr lang="cs-CZ" sz="1600" dirty="0"/>
              <a:t>Nezávisle od uložení subsidiární odpovědnosti soud uloží subjektu, který získal finanční prospěch, aby tento prospěch vrátil v plném rozsahu nebo částečně státu nebo jednotce místní samosprávy; to se netýče finančního prospěchu, který má být vrácen jinému oprávněnému subjektu</a:t>
            </a:r>
            <a:r>
              <a:rPr lang="pl-PL" sz="1700" dirty="0" smtClean="0">
                <a:latin typeface="Trebuchet MS" panose="020B0703020202090204" pitchFamily="34" charset="0"/>
              </a:rPr>
              <a:t>.</a:t>
            </a:r>
            <a:endParaRPr lang="pl-PL" sz="1700" dirty="0">
              <a:latin typeface="Trebuchet MS" panose="020B0703020202090204" pitchFamily="34" charset="0"/>
            </a:endParaRPr>
          </a:p>
          <a:p>
            <a:endParaRPr lang="pl-PL" sz="1700" dirty="0">
              <a:latin typeface="Trebuchet MS" panose="020B0703020202090204" pitchFamily="34" charset="0"/>
            </a:endParaRPr>
          </a:p>
        </p:txBody>
      </p:sp>
      <p:sp>
        <p:nvSpPr>
          <p:cNvPr id="4" name="Prostokąt 3"/>
          <p:cNvSpPr/>
          <p:nvPr/>
        </p:nvSpPr>
        <p:spPr>
          <a:xfrm>
            <a:off x="546265" y="685328"/>
            <a:ext cx="8350363" cy="369332"/>
          </a:xfrm>
          <a:prstGeom prst="rect">
            <a:avLst/>
          </a:prstGeom>
        </p:spPr>
        <p:txBody>
          <a:bodyPr wrap="none">
            <a:spAutoFit/>
          </a:bodyPr>
          <a:lstStyle/>
          <a:p>
            <a:r>
              <a:rPr lang="cs-CZ" b="1" dirty="0">
                <a:solidFill>
                  <a:srgbClr val="0084D1"/>
                </a:solidFill>
                <a:latin typeface="Trebuchet MS" panose="020B0703020202090204" pitchFamily="34" charset="0"/>
                <a:ea typeface="Verdana" panose="020B0604030504040204" pitchFamily="34" charset="0"/>
                <a:cs typeface="Verdana" panose="020B0604030504040204" pitchFamily="34" charset="0"/>
              </a:rPr>
              <a:t>Odpovědnost za daňové přiznání – finanční trestní zákoník / trestní zákoník</a:t>
            </a:r>
            <a:endParaRPr lang="pl-PL" b="1" dirty="0">
              <a:solidFill>
                <a:srgbClr val="0084D1"/>
              </a:solidFill>
              <a:latin typeface="Trebuchet MS" panose="020B0703020202090204" pitchFamily="34"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1138686307"/>
      </p:ext>
    </p:extLst>
  </p:cSld>
  <p:clrMapOvr>
    <a:masterClrMapping/>
  </p:clrMapOv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rostokąt 1"/>
          <p:cNvSpPr/>
          <p:nvPr/>
        </p:nvSpPr>
        <p:spPr>
          <a:xfrm>
            <a:off x="536603" y="1117380"/>
            <a:ext cx="10899334" cy="4062651"/>
          </a:xfrm>
          <a:prstGeom prst="rect">
            <a:avLst/>
          </a:prstGeom>
        </p:spPr>
        <p:txBody>
          <a:bodyPr wrap="square">
            <a:spAutoFit/>
          </a:bodyPr>
          <a:lstStyle/>
          <a:p>
            <a:r>
              <a:rPr lang="cs-CZ" sz="1600" b="1" dirty="0"/>
              <a:t>Čl.</a:t>
            </a:r>
            <a:r>
              <a:rPr lang="pl-PL" sz="1600" b="1" dirty="0"/>
              <a:t> 155. </a:t>
            </a:r>
            <a:r>
              <a:rPr lang="cs-CZ" sz="1600" b="1" dirty="0"/>
              <a:t>[Obžaloba] </a:t>
            </a:r>
            <a:endParaRPr lang="cs-CZ" sz="1600" b="1" dirty="0" smtClean="0"/>
          </a:p>
          <a:p>
            <a:endParaRPr lang="cs-CZ" sz="1600" dirty="0"/>
          </a:p>
          <a:p>
            <a:r>
              <a:rPr lang="pl-PL" sz="1600" b="1" dirty="0"/>
              <a:t>§ 1. </a:t>
            </a:r>
            <a:r>
              <a:rPr lang="cs-CZ" sz="1600" dirty="0"/>
              <a:t>Ve věci, v níž finanční orgán přípravného řízení vedl vyšetřování, a ve věci finančního trestného činu, v níž vedl </a:t>
            </a:r>
            <a:r>
              <a:rPr lang="cs-CZ" sz="1600" dirty="0" smtClean="0"/>
              <a:t>prověřování pod dohledem státního </a:t>
            </a:r>
            <a:r>
              <a:rPr lang="cs-CZ" sz="1600" dirty="0"/>
              <a:t>zástupce, tento orgán, pokud nezastaví řízení, vyhotoví do 14 dní od skončení zjišťování nebo vyšetřování obžalobu a zašle ji spolu se spisem státnímu zástupci s uvedením, jaký důkazní materiál byl stranám předložen během úkonu, o němž se hovoří v čl. </a:t>
            </a:r>
            <a:r>
              <a:rPr lang="cs-CZ" sz="1600" dirty="0" err="1"/>
              <a:t>154a</a:t>
            </a:r>
            <a:r>
              <a:rPr lang="cs-CZ" sz="1600" dirty="0"/>
              <a:t>, jako předávaný </a:t>
            </a:r>
            <a:r>
              <a:rPr lang="cs-CZ" sz="1600" dirty="0" smtClean="0"/>
              <a:t>k soudu </a:t>
            </a:r>
            <a:r>
              <a:rPr lang="cs-CZ" sz="1600" dirty="0"/>
              <a:t>spolu s obžalobou, přičemž současně předá státnímu zástupci rovněž eventuální návrhy, o nichž se hovoří v § 7 a věcné důkazy</a:t>
            </a:r>
            <a:r>
              <a:rPr lang="cs-CZ" sz="1600" dirty="0" smtClean="0"/>
              <a:t>.</a:t>
            </a:r>
          </a:p>
          <a:p>
            <a:endParaRPr lang="cs-CZ" sz="1600" dirty="0"/>
          </a:p>
          <a:p>
            <a:r>
              <a:rPr lang="pl-PL" sz="1600" b="1" dirty="0"/>
              <a:t>§ 7. </a:t>
            </a:r>
            <a:r>
              <a:rPr lang="cs-CZ" sz="1600" dirty="0"/>
              <a:t>K obžalobě státní zástupce nebo finanční orgán </a:t>
            </a:r>
            <a:r>
              <a:rPr lang="cs-CZ" sz="1600" dirty="0" smtClean="0"/>
              <a:t>v rámci přípravného </a:t>
            </a:r>
            <a:r>
              <a:rPr lang="cs-CZ" sz="1600" dirty="0"/>
              <a:t>řízení přiloží návrh </a:t>
            </a:r>
            <a:r>
              <a:rPr lang="cs-CZ" sz="1600" dirty="0" smtClean="0"/>
              <a:t>na uložení </a:t>
            </a:r>
            <a:r>
              <a:rPr lang="cs-CZ" sz="1600" dirty="0"/>
              <a:t>subsidiární odpovědnosti, pokud byla zjištěna existence důvodů této odpovědnosti stanovených v čl. 24 § 1 a 2, a rovněž návrh o uložení příslušnému subjektu, aby vrátil státu nebo jednotce místní samosprávy finanční prospěch získaný z finančního trestného činu </a:t>
            </a:r>
            <a:r>
              <a:rPr lang="cs-CZ" sz="1600" dirty="0" smtClean="0"/>
              <a:t>obviněného, </a:t>
            </a:r>
            <a:r>
              <a:rPr lang="cs-CZ" sz="1600" dirty="0"/>
              <a:t>pokud byla zjištěna existence důvodů k uložení takové povinnosti, uvedených v čl. 24 § 5, přičemž k těmto návrhům přiloží příslušný důkazní materiál. Tyto návrhy jsou přiloženy k obžalobě spolu s opisy pro obviněného a subjekty, jejichž se týkají a které tak budou informovány </a:t>
            </a:r>
            <a:r>
              <a:rPr lang="cs-CZ" sz="1600" dirty="0" smtClean="0"/>
              <a:t>o podání </a:t>
            </a:r>
            <a:r>
              <a:rPr lang="cs-CZ" sz="1600" dirty="0"/>
              <a:t>těchto návrhů</a:t>
            </a:r>
            <a:r>
              <a:rPr lang="pl-PL" sz="1700" dirty="0" smtClean="0"/>
              <a:t>.</a:t>
            </a:r>
            <a:endParaRPr lang="pl-PL" sz="1700" dirty="0"/>
          </a:p>
          <a:p>
            <a:endParaRPr lang="pl-PL" sz="1700" dirty="0"/>
          </a:p>
        </p:txBody>
      </p:sp>
      <p:sp>
        <p:nvSpPr>
          <p:cNvPr id="4" name="Prostokąt 3"/>
          <p:cNvSpPr/>
          <p:nvPr/>
        </p:nvSpPr>
        <p:spPr>
          <a:xfrm>
            <a:off x="546265" y="685328"/>
            <a:ext cx="8350363" cy="369332"/>
          </a:xfrm>
          <a:prstGeom prst="rect">
            <a:avLst/>
          </a:prstGeom>
        </p:spPr>
        <p:txBody>
          <a:bodyPr wrap="none">
            <a:spAutoFit/>
          </a:bodyPr>
          <a:lstStyle/>
          <a:p>
            <a:r>
              <a:rPr lang="cs-CZ" b="1" dirty="0">
                <a:solidFill>
                  <a:srgbClr val="0084D1"/>
                </a:solidFill>
                <a:latin typeface="Trebuchet MS" panose="020B0703020202090204" pitchFamily="34" charset="0"/>
                <a:ea typeface="Verdana" panose="020B0604030504040204" pitchFamily="34" charset="0"/>
                <a:cs typeface="Verdana" panose="020B0604030504040204" pitchFamily="34" charset="0"/>
              </a:rPr>
              <a:t>Odpovědnost za daňové přiznání – finanční trestní zákoník / trestní zákoník</a:t>
            </a:r>
            <a:endParaRPr lang="pl-PL" b="1" dirty="0">
              <a:solidFill>
                <a:srgbClr val="0084D1"/>
              </a:solidFill>
              <a:latin typeface="Verdana" panose="020B0604030504040204" pitchFamily="34"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1186754508"/>
      </p:ext>
    </p:extLst>
  </p:cSld>
  <p:clrMapOvr>
    <a:masterClrMapping/>
  </p:clrMapOv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rostokąt 1"/>
          <p:cNvSpPr/>
          <p:nvPr/>
        </p:nvSpPr>
        <p:spPr>
          <a:xfrm>
            <a:off x="536603" y="1117380"/>
            <a:ext cx="10899334" cy="4401205"/>
          </a:xfrm>
          <a:prstGeom prst="rect">
            <a:avLst/>
          </a:prstGeom>
        </p:spPr>
        <p:txBody>
          <a:bodyPr wrap="square">
            <a:spAutoFit/>
          </a:bodyPr>
          <a:lstStyle/>
          <a:p>
            <a:r>
              <a:rPr lang="cs-CZ" sz="1400" b="1" dirty="0"/>
              <a:t>Čl.</a:t>
            </a:r>
            <a:r>
              <a:rPr lang="pl-PL" sz="1400" b="1" dirty="0"/>
              <a:t> 45. </a:t>
            </a:r>
            <a:r>
              <a:rPr lang="cs-CZ" sz="1400" b="1" dirty="0"/>
              <a:t>[Propadnutí </a:t>
            </a:r>
            <a:r>
              <a:rPr lang="cs-CZ" sz="1400" b="1" dirty="0" smtClean="0"/>
              <a:t>majetkového prospěchu </a:t>
            </a:r>
            <a:r>
              <a:rPr lang="cs-CZ" sz="1400" b="1" dirty="0"/>
              <a:t>nebo jeho ekvivalentu] </a:t>
            </a:r>
            <a:endParaRPr lang="cs-CZ" sz="1400" b="1" dirty="0" smtClean="0"/>
          </a:p>
          <a:p>
            <a:endParaRPr lang="cs-CZ" sz="1400" dirty="0"/>
          </a:p>
          <a:p>
            <a:r>
              <a:rPr lang="pl-PL" sz="1400" b="1" dirty="0"/>
              <a:t>§ 1. </a:t>
            </a:r>
            <a:r>
              <a:rPr lang="cs-CZ" sz="1400" dirty="0"/>
              <a:t>Pokud pachatel získal ze spáchání trestného činu, i </a:t>
            </a:r>
            <a:r>
              <a:rPr lang="cs-CZ" sz="1400" dirty="0" smtClean="0"/>
              <a:t>nepřímo</a:t>
            </a:r>
            <a:r>
              <a:rPr lang="cs-CZ" sz="1400" dirty="0"/>
              <a:t>, </a:t>
            </a:r>
            <a:r>
              <a:rPr lang="cs-CZ" sz="1400" dirty="0" smtClean="0"/>
              <a:t>majetkový prospěch </a:t>
            </a:r>
            <a:r>
              <a:rPr lang="cs-CZ" sz="1400" dirty="0"/>
              <a:t>nepodléhající propadnutí předmětů uvedených v čl. 44 § 1 nebo 6, soud rozhodne o propadnutí takového prospěchu nebo jeho ekvivalentu. Nerozhoduje se o plném nebo částečném propadnutí, pokud prospěch nebo jeho ekvivalent má být vrácen poškozenému nebo jinému subjektu</a:t>
            </a:r>
            <a:r>
              <a:rPr lang="cs-CZ" sz="1400" dirty="0" smtClean="0"/>
              <a:t>.</a:t>
            </a:r>
          </a:p>
          <a:p>
            <a:endParaRPr lang="cs-CZ" sz="1400" dirty="0"/>
          </a:p>
          <a:p>
            <a:r>
              <a:rPr lang="cs-CZ" sz="1400" b="1" dirty="0"/>
              <a:t>§ </a:t>
            </a:r>
            <a:r>
              <a:rPr lang="cs-CZ" sz="1400" b="1" dirty="0" err="1"/>
              <a:t>1a</a:t>
            </a:r>
            <a:r>
              <a:rPr lang="cs-CZ" sz="1400" b="1" dirty="0"/>
              <a:t>. </a:t>
            </a:r>
            <a:r>
              <a:rPr lang="cs-CZ" sz="1400" dirty="0"/>
              <a:t>Za finanční prospěch získaný ze spáchání trestného činu jsou považovány rovněž prospěch z věcí nebo práv, které tento prospěch tvoří</a:t>
            </a:r>
            <a:r>
              <a:rPr lang="cs-CZ" sz="1400" dirty="0" smtClean="0"/>
              <a:t>.</a:t>
            </a:r>
          </a:p>
          <a:p>
            <a:endParaRPr lang="cs-CZ" sz="1400" dirty="0"/>
          </a:p>
          <a:p>
            <a:r>
              <a:rPr lang="pl-PL" sz="1400" b="1" dirty="0"/>
              <a:t>§ 2. </a:t>
            </a:r>
            <a:r>
              <a:rPr lang="cs-CZ" sz="1400" dirty="0"/>
              <a:t>Při odsouzení za trestný čin, při jehož spáchání byl získán, i když nepřímo, finanční prospěch značné hodnoty, nebo za trestný čin, z něhož byl nebo mohl být získán, i když nepřímo, finanční prospěch, s trestem odnětí svobody, jehož horní hranice je minimálně 5 let, nebo spáchaný v organizované skupině nebo ve spolčení, jehož cílem je spáchání trestného činu za prospěch získaný ze spáchání trestného činu, se považuje majetek, </a:t>
            </a:r>
            <a:r>
              <a:rPr lang="cs-CZ" sz="1400" dirty="0" smtClean="0"/>
              <a:t>který </a:t>
            </a:r>
            <a:r>
              <a:rPr lang="cs-CZ" sz="1400" dirty="0"/>
              <a:t>pachatel v plném rozsahu uchvátil nebo k němuž získal jakýkoliv titul v období 5 let před spácháním trestného činu do okamžiku vydání i když nepravomocného rozsudku, pokud pachatel nebo jiná zainteresovaná osoba nepředloží opačný důkaz</a:t>
            </a:r>
            <a:r>
              <a:rPr lang="cs-CZ" sz="1400" dirty="0" smtClean="0"/>
              <a:t>.</a:t>
            </a:r>
          </a:p>
          <a:p>
            <a:endParaRPr lang="cs-CZ" sz="1400" dirty="0"/>
          </a:p>
          <a:p>
            <a:r>
              <a:rPr lang="pl-PL" sz="1400" b="1" dirty="0"/>
              <a:t>§ 3. </a:t>
            </a:r>
            <a:r>
              <a:rPr lang="cs-CZ" sz="1400" dirty="0"/>
              <a:t>Pokud majetek tvořící prospěch získaný ze spáchání trestného činu, o němž se hovoří v § 2, byl převeden na fyzickou osobu, právnickou osobu nebo organizační jednotku bez právní subjektivity, a to fakticky nebo pod jakýmkoliv právním titulem, má se za to, že věci v samostatném vlastnictví této osoby nebo jednotky a jí příslušející majetková práva náležejí pachateli, pokud na základě okolností provázejících jejich nabytí nebylo možné předpokládat, že tento majetek, i </a:t>
            </a:r>
            <a:r>
              <a:rPr lang="cs-CZ" sz="1400" dirty="0" smtClean="0"/>
              <a:t>nepřímo</a:t>
            </a:r>
            <a:r>
              <a:rPr lang="cs-CZ" sz="1400" dirty="0"/>
              <a:t>, </a:t>
            </a:r>
            <a:r>
              <a:rPr lang="cs-CZ" sz="1400" dirty="0" smtClean="0"/>
              <a:t>pocházel </a:t>
            </a:r>
            <a:r>
              <a:rPr lang="cs-CZ" sz="1400" dirty="0"/>
              <a:t>z protiprávního </a:t>
            </a:r>
            <a:r>
              <a:rPr lang="cs-CZ" sz="1400" dirty="0" smtClean="0"/>
              <a:t>jednání.</a:t>
            </a:r>
            <a:endParaRPr lang="pl-PL" sz="1400" dirty="0"/>
          </a:p>
        </p:txBody>
      </p:sp>
      <p:sp>
        <p:nvSpPr>
          <p:cNvPr id="4" name="Prostokąt 3"/>
          <p:cNvSpPr/>
          <p:nvPr/>
        </p:nvSpPr>
        <p:spPr>
          <a:xfrm>
            <a:off x="546265" y="685328"/>
            <a:ext cx="8350363" cy="369332"/>
          </a:xfrm>
          <a:prstGeom prst="rect">
            <a:avLst/>
          </a:prstGeom>
        </p:spPr>
        <p:txBody>
          <a:bodyPr wrap="none">
            <a:spAutoFit/>
          </a:bodyPr>
          <a:lstStyle/>
          <a:p>
            <a:r>
              <a:rPr lang="cs-CZ" b="1" dirty="0">
                <a:solidFill>
                  <a:srgbClr val="0084D1"/>
                </a:solidFill>
                <a:latin typeface="Trebuchet MS" panose="020B0703020202090204" pitchFamily="34" charset="0"/>
                <a:ea typeface="Verdana" panose="020B0604030504040204" pitchFamily="34" charset="0"/>
                <a:cs typeface="Verdana" panose="020B0604030504040204" pitchFamily="34" charset="0"/>
              </a:rPr>
              <a:t>Odpovědnost za daňové přiznání – finanční trestní zákoník / trestní zákoník</a:t>
            </a:r>
            <a:endParaRPr lang="pl-PL" b="1" dirty="0">
              <a:solidFill>
                <a:srgbClr val="0084D1"/>
              </a:solidFill>
              <a:latin typeface="Verdana" panose="020B0604030504040204" pitchFamily="34"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2406688678"/>
      </p:ext>
    </p:extLst>
  </p:cSld>
  <p:clrMapOvr>
    <a:masterClrMapping/>
  </p:clrMapOv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rostokąt 1"/>
          <p:cNvSpPr/>
          <p:nvPr/>
        </p:nvSpPr>
        <p:spPr>
          <a:xfrm>
            <a:off x="536603" y="1117380"/>
            <a:ext cx="10899334" cy="5016758"/>
          </a:xfrm>
          <a:prstGeom prst="rect">
            <a:avLst/>
          </a:prstGeom>
        </p:spPr>
        <p:txBody>
          <a:bodyPr wrap="square">
            <a:spAutoFit/>
          </a:bodyPr>
          <a:lstStyle/>
          <a:p>
            <a:r>
              <a:rPr lang="cs-CZ" sz="1600" b="1" dirty="0"/>
              <a:t>Čl. </a:t>
            </a:r>
            <a:r>
              <a:rPr lang="cs-CZ" sz="1600" b="1" dirty="0" err="1"/>
              <a:t>44a</a:t>
            </a:r>
            <a:r>
              <a:rPr lang="cs-CZ" sz="1600" b="1" dirty="0"/>
              <a:t>. [Propadnutí </a:t>
            </a:r>
            <a:r>
              <a:rPr lang="cs-CZ" sz="1600" b="1" dirty="0" smtClean="0"/>
              <a:t>podniku] </a:t>
            </a:r>
          </a:p>
          <a:p>
            <a:endParaRPr lang="cs-CZ" sz="1600" dirty="0"/>
          </a:p>
          <a:p>
            <a:r>
              <a:rPr lang="pl-PL" sz="1600" b="1" dirty="0"/>
              <a:t>§ 1. </a:t>
            </a:r>
            <a:r>
              <a:rPr lang="cs-CZ" sz="1600" dirty="0"/>
              <a:t>Při odsouzení za trestný čin, z jehož spáchání pachatel získal, i </a:t>
            </a:r>
            <a:r>
              <a:rPr lang="cs-CZ" sz="1600" dirty="0" smtClean="0"/>
              <a:t>nepřímo</a:t>
            </a:r>
            <a:r>
              <a:rPr lang="cs-CZ" sz="1600" dirty="0"/>
              <a:t>, </a:t>
            </a:r>
            <a:r>
              <a:rPr lang="cs-CZ" sz="1600" b="1" u="sng" dirty="0"/>
              <a:t>finanční prospěch značné hodnoty</a:t>
            </a:r>
            <a:r>
              <a:rPr lang="cs-CZ" sz="1600" dirty="0"/>
              <a:t>, může soud rozhodnout o </a:t>
            </a:r>
            <a:r>
              <a:rPr lang="cs-CZ" sz="1600" b="1" u="sng" dirty="0"/>
              <a:t>propadnutí podniku tvořícího vlastnictví pachatele nebo jeho ekvivalentu, pokud podnik pomáhal ke spáchání tohoto trestného činu nebo k utajení prospěchu získaného z trestného činu</a:t>
            </a:r>
            <a:r>
              <a:rPr lang="cs-CZ" sz="1600" b="1" u="sng" dirty="0" smtClean="0"/>
              <a:t>.</a:t>
            </a:r>
          </a:p>
          <a:p>
            <a:endParaRPr lang="cs-CZ" sz="1600" dirty="0"/>
          </a:p>
          <a:p>
            <a:r>
              <a:rPr lang="pl-PL" sz="1600" b="1" dirty="0"/>
              <a:t>§ 2. </a:t>
            </a:r>
            <a:r>
              <a:rPr lang="cs-CZ" sz="1600" dirty="0"/>
              <a:t>Při odsouzení za trestný čin, z jehož spáchání pachatel získal, i </a:t>
            </a:r>
            <a:r>
              <a:rPr lang="cs-CZ" sz="1600" dirty="0" smtClean="0"/>
              <a:t>nepřímo</a:t>
            </a:r>
            <a:r>
              <a:rPr lang="cs-CZ" sz="1600" dirty="0"/>
              <a:t>, finanční prospěch značné hodnoty, </a:t>
            </a:r>
            <a:r>
              <a:rPr lang="cs-CZ" sz="1600" b="1" u="sng" dirty="0"/>
              <a:t>může</a:t>
            </a:r>
            <a:r>
              <a:rPr lang="cs-CZ" sz="1600" dirty="0"/>
              <a:t> </a:t>
            </a:r>
            <a:r>
              <a:rPr lang="cs-CZ" sz="1600" b="1" u="sng" dirty="0"/>
              <a:t>soud rozhodnout o propadnutí podniku, který není vlastnictvím pachatele fyzické osoby nebo jeho ekvivalentu</a:t>
            </a:r>
            <a:r>
              <a:rPr lang="cs-CZ" sz="1600" dirty="0"/>
              <a:t>, pokud podnik pomáhal ke spáchání tohoto trestného činu nebo k utajení prospěchu získaného z trestného činu, </a:t>
            </a:r>
            <a:r>
              <a:rPr lang="cs-CZ" sz="1600" b="1" u="sng" dirty="0"/>
              <a:t>přičemž jeho majitel chtěl, aby podnik pomáhal ke spáchání tohoto trestného činu, nebo k utajení prospěchu získaného z trestného </a:t>
            </a:r>
            <a:r>
              <a:rPr lang="cs-CZ" sz="1600" b="1" u="sng" dirty="0" smtClean="0"/>
              <a:t>činu </a:t>
            </a:r>
            <a:r>
              <a:rPr lang="cs-CZ" sz="1600" b="1" u="sng" dirty="0"/>
              <a:t>nebo předpokládal takovou možnost a s tím souhlasil</a:t>
            </a:r>
            <a:r>
              <a:rPr lang="cs-CZ" sz="1600" dirty="0" smtClean="0"/>
              <a:t>.</a:t>
            </a:r>
          </a:p>
          <a:p>
            <a:endParaRPr lang="cs-CZ" sz="1600" dirty="0"/>
          </a:p>
          <a:p>
            <a:r>
              <a:rPr lang="pl-PL" sz="1600" b="1" dirty="0"/>
              <a:t>§ 3. </a:t>
            </a:r>
            <a:r>
              <a:rPr lang="cs-CZ" sz="1600" dirty="0"/>
              <a:t>Při spoluvlastnictví se o propadnutí, o němž se hovoří v § 1 a 2, rozhodne se zohledněním vůle a vědomí každého ze spolumajitelů a v jejich mezích</a:t>
            </a:r>
            <a:r>
              <a:rPr lang="cs-CZ" sz="1600" dirty="0" smtClean="0"/>
              <a:t>.</a:t>
            </a:r>
            <a:endParaRPr lang="cs-CZ" sz="1600" dirty="0"/>
          </a:p>
          <a:p>
            <a:r>
              <a:rPr lang="pl-PL" sz="1600" b="1" dirty="0"/>
              <a:t>§ 4. </a:t>
            </a:r>
            <a:r>
              <a:rPr lang="cs-CZ" sz="1600" dirty="0"/>
              <a:t>O propadnutí, o němž se hovoří v § 1 a 2, se nerozhodne, pokud by to bylo neúměrné k závažnosti spáchaného trestného činu, ke stupni zavinění obviněného nebo k motivaci a způsobu jednání majitele podniku</a:t>
            </a:r>
            <a:r>
              <a:rPr lang="cs-CZ" sz="1600" dirty="0" smtClean="0"/>
              <a:t>.</a:t>
            </a:r>
            <a:endParaRPr lang="cs-CZ" sz="1600" dirty="0"/>
          </a:p>
          <a:p>
            <a:r>
              <a:rPr lang="pl-PL" sz="1600" b="1" dirty="0"/>
              <a:t>§ 5. </a:t>
            </a:r>
            <a:r>
              <a:rPr lang="cs-CZ" sz="1600" dirty="0"/>
              <a:t>O propadnutí, o němž se hovoří v § 1 a 2, se nerozhodne, pokud škoda způsobená trestným činem nebo hodnota zatajeného prospěchu není významná vůči rozsahu činnosti podniku</a:t>
            </a:r>
            <a:r>
              <a:rPr lang="cs-CZ" sz="1600" dirty="0" smtClean="0"/>
              <a:t>.</a:t>
            </a:r>
            <a:endParaRPr lang="cs-CZ" sz="1600" dirty="0"/>
          </a:p>
          <a:p>
            <a:r>
              <a:rPr lang="pl-PL" sz="1600" b="1" dirty="0"/>
              <a:t>§ 6. </a:t>
            </a:r>
            <a:r>
              <a:rPr lang="cs-CZ" sz="1600" dirty="0"/>
              <a:t>Soud může nerozhodnout o propadnutí, o němž se hovoří v § 2, rovněž v jiných zvláště odůvodněných případech, když by </a:t>
            </a:r>
            <a:r>
              <a:rPr lang="cs-CZ" sz="1600" dirty="0" smtClean="0"/>
              <a:t>to bylo </a:t>
            </a:r>
            <a:r>
              <a:rPr lang="cs-CZ" sz="1600" dirty="0"/>
              <a:t>neúměrně citelné pro majitele podniku.</a:t>
            </a:r>
            <a:endParaRPr lang="pl-PL" altLang="pl-PL" sz="1600" dirty="0"/>
          </a:p>
        </p:txBody>
      </p:sp>
      <p:sp>
        <p:nvSpPr>
          <p:cNvPr id="4" name="Prostokąt 3"/>
          <p:cNvSpPr/>
          <p:nvPr/>
        </p:nvSpPr>
        <p:spPr>
          <a:xfrm>
            <a:off x="546265" y="685328"/>
            <a:ext cx="8350363" cy="369332"/>
          </a:xfrm>
          <a:prstGeom prst="rect">
            <a:avLst/>
          </a:prstGeom>
        </p:spPr>
        <p:txBody>
          <a:bodyPr wrap="none">
            <a:spAutoFit/>
          </a:bodyPr>
          <a:lstStyle/>
          <a:p>
            <a:r>
              <a:rPr lang="cs-CZ" b="1" dirty="0">
                <a:solidFill>
                  <a:srgbClr val="0084D1"/>
                </a:solidFill>
                <a:latin typeface="Trebuchet MS" panose="020B0703020202090204" pitchFamily="34" charset="0"/>
                <a:ea typeface="Verdana" panose="020B0604030504040204" pitchFamily="34" charset="0"/>
                <a:cs typeface="Verdana" panose="020B0604030504040204" pitchFamily="34" charset="0"/>
              </a:rPr>
              <a:t>Odpovědnost za daňové přiznání – finanční trestní zákoník / trestní zákoník</a:t>
            </a:r>
            <a:endParaRPr lang="pl-PL" b="1" dirty="0">
              <a:solidFill>
                <a:srgbClr val="0084D1"/>
              </a:solidFill>
              <a:latin typeface="Verdana" panose="020B0604030504040204" pitchFamily="34"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2422468719"/>
      </p:ext>
    </p:extLst>
  </p:cSld>
  <p:clrMapOvr>
    <a:masterClrMapping/>
  </p:clrMapOv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rostokąt 1"/>
          <p:cNvSpPr/>
          <p:nvPr/>
        </p:nvSpPr>
        <p:spPr>
          <a:xfrm>
            <a:off x="536603" y="1117380"/>
            <a:ext cx="10899334" cy="4247317"/>
          </a:xfrm>
          <a:prstGeom prst="rect">
            <a:avLst/>
          </a:prstGeom>
        </p:spPr>
        <p:txBody>
          <a:bodyPr wrap="square">
            <a:spAutoFit/>
          </a:bodyPr>
          <a:lstStyle/>
          <a:p>
            <a:r>
              <a:rPr lang="cs-CZ" b="1" dirty="0"/>
              <a:t>Čl. </a:t>
            </a:r>
            <a:r>
              <a:rPr lang="cs-CZ" b="1" dirty="0" err="1"/>
              <a:t>270a</a:t>
            </a:r>
            <a:r>
              <a:rPr lang="cs-CZ" b="1" dirty="0"/>
              <a:t>. [Padělání faktur] </a:t>
            </a:r>
            <a:endParaRPr lang="cs-CZ" b="1" dirty="0" smtClean="0"/>
          </a:p>
          <a:p>
            <a:endParaRPr lang="cs-CZ" dirty="0"/>
          </a:p>
          <a:p>
            <a:r>
              <a:rPr lang="pl-PL" b="1" dirty="0"/>
              <a:t>§ 1. </a:t>
            </a:r>
            <a:r>
              <a:rPr lang="cs-CZ" dirty="0"/>
              <a:t>Kdo předloží </a:t>
            </a:r>
            <a:r>
              <a:rPr lang="cs-CZ" dirty="0" smtClean="0"/>
              <a:t>padělanou </a:t>
            </a:r>
            <a:r>
              <a:rPr lang="cs-CZ" dirty="0"/>
              <a:t>nebo předělanou fakturu s údaji, které mohou mít význam pro stanovení výše veřejnoprávní pohledávky nebo jejího vrácení nebo vrácení jiné pohledávky daňové </a:t>
            </a:r>
            <a:r>
              <a:rPr lang="cs-CZ" dirty="0" smtClean="0"/>
              <a:t>povahy </a:t>
            </a:r>
            <a:r>
              <a:rPr lang="cs-CZ" dirty="0"/>
              <a:t>nebo takovou fakturu jako autentickou </a:t>
            </a:r>
            <a:r>
              <a:rPr lang="cs-CZ" dirty="0" smtClean="0"/>
              <a:t>použije, </a:t>
            </a:r>
          </a:p>
          <a:p>
            <a:r>
              <a:rPr lang="cs-CZ" dirty="0" smtClean="0"/>
              <a:t>bude potrestán trestem odnětí </a:t>
            </a:r>
            <a:r>
              <a:rPr lang="cs-CZ" dirty="0"/>
              <a:t>svobody od 6 měsíců do 8 let</a:t>
            </a:r>
            <a:r>
              <a:rPr lang="cs-CZ" dirty="0" smtClean="0"/>
              <a:t>.</a:t>
            </a:r>
          </a:p>
          <a:p>
            <a:endParaRPr lang="cs-CZ" dirty="0"/>
          </a:p>
          <a:p>
            <a:r>
              <a:rPr lang="cs-CZ" b="1" dirty="0"/>
              <a:t>Čl. </a:t>
            </a:r>
            <a:r>
              <a:rPr lang="cs-CZ" b="1" dirty="0" err="1"/>
              <a:t>271a</a:t>
            </a:r>
            <a:r>
              <a:rPr lang="cs-CZ" b="1" dirty="0"/>
              <a:t>. [Uvedení nepravdivých údaje na faktuře] </a:t>
            </a:r>
            <a:endParaRPr lang="cs-CZ" b="1" dirty="0" smtClean="0"/>
          </a:p>
          <a:p>
            <a:endParaRPr lang="cs-CZ" dirty="0"/>
          </a:p>
          <a:p>
            <a:r>
              <a:rPr lang="pl-PL" b="1" dirty="0"/>
              <a:t>§ 1. </a:t>
            </a:r>
            <a:r>
              <a:rPr lang="cs-CZ" dirty="0"/>
              <a:t>Kdo vystaví fakturu nebo </a:t>
            </a:r>
            <a:r>
              <a:rPr lang="cs-CZ" dirty="0" smtClean="0"/>
              <a:t>faktury na částku</a:t>
            </a:r>
            <a:r>
              <a:rPr lang="cs-CZ" dirty="0"/>
              <a:t>, jejíž výše nebo celková výše je značná, čímž potvrdí nepravdivé údaje týkající se skutečností, které by mohly mít význam pro stanovení výše veřejnoprávní </a:t>
            </a:r>
            <a:r>
              <a:rPr lang="cs-CZ" dirty="0" smtClean="0"/>
              <a:t>daňové povinnosti nebo pro jejího </a:t>
            </a:r>
            <a:r>
              <a:rPr lang="cs-CZ" dirty="0"/>
              <a:t>vrácení nebo vrácení jiné </a:t>
            </a:r>
            <a:r>
              <a:rPr lang="cs-CZ" dirty="0" smtClean="0"/>
              <a:t>daňové povinnosti jiné povahy </a:t>
            </a:r>
            <a:r>
              <a:rPr lang="cs-CZ" dirty="0"/>
              <a:t>nebo takovou fakturu jako autentickou použije,</a:t>
            </a:r>
          </a:p>
          <a:p>
            <a:r>
              <a:rPr lang="cs-CZ" dirty="0"/>
              <a:t>bude potrestán trestem </a:t>
            </a:r>
            <a:r>
              <a:rPr lang="cs-CZ" dirty="0" smtClean="0"/>
              <a:t>odnětí </a:t>
            </a:r>
            <a:r>
              <a:rPr lang="cs-CZ" dirty="0"/>
              <a:t>svobody od 6 měsíců do 8 let</a:t>
            </a:r>
            <a:r>
              <a:rPr lang="pl-PL" dirty="0" smtClean="0"/>
              <a:t>.</a:t>
            </a:r>
            <a:endParaRPr lang="pl-PL" dirty="0"/>
          </a:p>
          <a:p>
            <a:endParaRPr lang="pl-PL" dirty="0"/>
          </a:p>
        </p:txBody>
      </p:sp>
      <p:sp>
        <p:nvSpPr>
          <p:cNvPr id="4" name="Prostokąt 3"/>
          <p:cNvSpPr/>
          <p:nvPr/>
        </p:nvSpPr>
        <p:spPr>
          <a:xfrm>
            <a:off x="546265" y="685328"/>
            <a:ext cx="8350363" cy="369332"/>
          </a:xfrm>
          <a:prstGeom prst="rect">
            <a:avLst/>
          </a:prstGeom>
        </p:spPr>
        <p:txBody>
          <a:bodyPr wrap="none">
            <a:spAutoFit/>
          </a:bodyPr>
          <a:lstStyle/>
          <a:p>
            <a:r>
              <a:rPr lang="cs-CZ" b="1" dirty="0">
                <a:solidFill>
                  <a:srgbClr val="0084D1"/>
                </a:solidFill>
                <a:latin typeface="Trebuchet MS" panose="020B0703020202090204" pitchFamily="34" charset="0"/>
                <a:ea typeface="Verdana" panose="020B0604030504040204" pitchFamily="34" charset="0"/>
                <a:cs typeface="Verdana" panose="020B0604030504040204" pitchFamily="34" charset="0"/>
              </a:rPr>
              <a:t>Odpovědnost za daňové přiznání – finanční trestní zákoník / trestní zákoník</a:t>
            </a:r>
            <a:endParaRPr lang="pl-PL" b="1" dirty="0">
              <a:solidFill>
                <a:srgbClr val="0084D1"/>
              </a:solidFill>
              <a:latin typeface="Verdana" panose="020B0604030504040204" pitchFamily="34"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224977767"/>
      </p:ext>
    </p:extLst>
  </p:cSld>
  <p:clrMapOvr>
    <a:masterClrMapping/>
  </p:clrMapOv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rostokąt 1"/>
          <p:cNvSpPr/>
          <p:nvPr/>
        </p:nvSpPr>
        <p:spPr>
          <a:xfrm>
            <a:off x="536603" y="1117380"/>
            <a:ext cx="10899334" cy="3693319"/>
          </a:xfrm>
          <a:prstGeom prst="rect">
            <a:avLst/>
          </a:prstGeom>
        </p:spPr>
        <p:txBody>
          <a:bodyPr wrap="square">
            <a:spAutoFit/>
          </a:bodyPr>
          <a:lstStyle/>
          <a:p>
            <a:r>
              <a:rPr lang="cs-CZ" b="1" dirty="0"/>
              <a:t>Čl. </a:t>
            </a:r>
            <a:r>
              <a:rPr lang="cs-CZ" b="1" dirty="0" err="1"/>
              <a:t>277a</a:t>
            </a:r>
            <a:r>
              <a:rPr lang="cs-CZ" b="1" dirty="0"/>
              <a:t>. [Padělání faktur značné </a:t>
            </a:r>
            <a:r>
              <a:rPr lang="cs-CZ" b="1" dirty="0" smtClean="0"/>
              <a:t>výše] </a:t>
            </a:r>
          </a:p>
          <a:p>
            <a:endParaRPr lang="cs-CZ" dirty="0"/>
          </a:p>
          <a:p>
            <a:r>
              <a:rPr lang="pl-PL" b="1" dirty="0"/>
              <a:t>§ 1. </a:t>
            </a:r>
            <a:r>
              <a:rPr lang="cs-CZ" dirty="0"/>
              <a:t>Kdo </a:t>
            </a:r>
            <a:r>
              <a:rPr lang="cs-CZ" dirty="0" smtClean="0"/>
              <a:t>spáchá trestný čin uvedený v </a:t>
            </a:r>
            <a:r>
              <a:rPr lang="cs-CZ" dirty="0"/>
              <a:t>čl. </a:t>
            </a:r>
            <a:r>
              <a:rPr lang="cs-CZ" dirty="0" err="1"/>
              <a:t>270a</a:t>
            </a:r>
            <a:r>
              <a:rPr lang="cs-CZ" dirty="0"/>
              <a:t> § 1 nebo čl. </a:t>
            </a:r>
            <a:r>
              <a:rPr lang="cs-CZ" dirty="0" err="1"/>
              <a:t>271a</a:t>
            </a:r>
            <a:r>
              <a:rPr lang="cs-CZ" dirty="0"/>
              <a:t> § 1 </a:t>
            </a:r>
            <a:r>
              <a:rPr lang="cs-CZ" dirty="0" smtClean="0"/>
              <a:t>s použitím faktury nebo faktur obsahujících </a:t>
            </a:r>
            <a:r>
              <a:rPr lang="cs-CZ" dirty="0"/>
              <a:t>konečnou fakturovanou částku, jejíž výše nebo celková výše je vyšší než desetinásobek částky určující majetek </a:t>
            </a:r>
            <a:r>
              <a:rPr lang="cs-CZ" dirty="0" smtClean="0"/>
              <a:t>značné hodnoty</a:t>
            </a:r>
            <a:r>
              <a:rPr lang="cs-CZ" dirty="0"/>
              <a:t>,</a:t>
            </a:r>
          </a:p>
          <a:p>
            <a:r>
              <a:rPr lang="cs-CZ" dirty="0"/>
              <a:t>bude potrestán trestem </a:t>
            </a:r>
            <a:r>
              <a:rPr lang="cs-CZ" dirty="0" smtClean="0"/>
              <a:t>odnětí </a:t>
            </a:r>
            <a:r>
              <a:rPr lang="cs-CZ" dirty="0"/>
              <a:t>svobody na dobu od 5 do 25 let odnětí svobody</a:t>
            </a:r>
            <a:r>
              <a:rPr lang="cs-CZ" dirty="0" smtClean="0"/>
              <a:t>.</a:t>
            </a:r>
          </a:p>
          <a:p>
            <a:endParaRPr lang="cs-CZ" dirty="0"/>
          </a:p>
          <a:p>
            <a:r>
              <a:rPr lang="cs-CZ" b="1" dirty="0"/>
              <a:t>Čl. </a:t>
            </a:r>
            <a:r>
              <a:rPr lang="cs-CZ" b="1" dirty="0" err="1"/>
              <a:t>277b</a:t>
            </a:r>
            <a:r>
              <a:rPr lang="cs-CZ" b="1" dirty="0"/>
              <a:t>. [Výše pokuty při odsouzení za padělání faktur] </a:t>
            </a:r>
            <a:endParaRPr lang="cs-CZ" b="1" dirty="0" smtClean="0"/>
          </a:p>
          <a:p>
            <a:endParaRPr lang="cs-CZ" dirty="0"/>
          </a:p>
          <a:p>
            <a:r>
              <a:rPr lang="cs-CZ" dirty="0"/>
              <a:t>Při odsouzení za trestný čin uvedený v čl. </a:t>
            </a:r>
            <a:r>
              <a:rPr lang="cs-CZ" dirty="0" err="1"/>
              <a:t>270a</a:t>
            </a:r>
            <a:r>
              <a:rPr lang="cs-CZ" dirty="0"/>
              <a:t> § 1 nebo 2, čl. </a:t>
            </a:r>
            <a:r>
              <a:rPr lang="cs-CZ" dirty="0" err="1"/>
              <a:t>271a</a:t>
            </a:r>
            <a:r>
              <a:rPr lang="cs-CZ" dirty="0"/>
              <a:t> § 1 nebo 2 nebo čl. </a:t>
            </a:r>
            <a:r>
              <a:rPr lang="cs-CZ" dirty="0" err="1"/>
              <a:t>277a</a:t>
            </a:r>
            <a:r>
              <a:rPr lang="cs-CZ" dirty="0"/>
              <a:t> § 1, lze vyměřit peněžní pokutu uloženou </a:t>
            </a:r>
            <a:r>
              <a:rPr lang="cs-CZ" dirty="0" smtClean="0"/>
              <a:t>současně s trestem odnětí </a:t>
            </a:r>
            <a:r>
              <a:rPr lang="cs-CZ" dirty="0"/>
              <a:t>svobody </a:t>
            </a:r>
            <a:r>
              <a:rPr lang="cs-CZ" dirty="0" smtClean="0"/>
              <a:t>a to až do výše 3000 </a:t>
            </a:r>
            <a:r>
              <a:rPr lang="cs-CZ" dirty="0"/>
              <a:t>denních sazeb</a:t>
            </a:r>
            <a:r>
              <a:rPr lang="pl-PL" dirty="0" smtClean="0"/>
              <a:t>.</a:t>
            </a:r>
            <a:endParaRPr lang="pl-PL" dirty="0"/>
          </a:p>
          <a:p>
            <a:endParaRPr lang="pl-PL" dirty="0"/>
          </a:p>
        </p:txBody>
      </p:sp>
      <p:sp>
        <p:nvSpPr>
          <p:cNvPr id="4" name="Prostokąt 3"/>
          <p:cNvSpPr/>
          <p:nvPr/>
        </p:nvSpPr>
        <p:spPr>
          <a:xfrm>
            <a:off x="546265" y="685328"/>
            <a:ext cx="8350363" cy="369332"/>
          </a:xfrm>
          <a:prstGeom prst="rect">
            <a:avLst/>
          </a:prstGeom>
        </p:spPr>
        <p:txBody>
          <a:bodyPr wrap="none">
            <a:spAutoFit/>
          </a:bodyPr>
          <a:lstStyle/>
          <a:p>
            <a:r>
              <a:rPr lang="cs-CZ" b="1" dirty="0">
                <a:solidFill>
                  <a:srgbClr val="0084D1"/>
                </a:solidFill>
                <a:latin typeface="Trebuchet MS" panose="020B0703020202090204" pitchFamily="34" charset="0"/>
                <a:ea typeface="Verdana" panose="020B0604030504040204" pitchFamily="34" charset="0"/>
                <a:cs typeface="Verdana" panose="020B0604030504040204" pitchFamily="34" charset="0"/>
              </a:rPr>
              <a:t>Odpovědnost za daňové přiznání – finanční trestní zákoník / trestní zákoník</a:t>
            </a:r>
            <a:endParaRPr lang="pl-PL" b="1" dirty="0">
              <a:solidFill>
                <a:srgbClr val="0084D1"/>
              </a:solidFill>
              <a:latin typeface="Verdana" panose="020B0604030504040204" pitchFamily="34"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2602306152"/>
      </p:ext>
    </p:extLst>
  </p:cSld>
  <p:clrMapOvr>
    <a:masterClrMapping/>
  </p:clrMapOv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rostokąt 1"/>
          <p:cNvSpPr/>
          <p:nvPr/>
        </p:nvSpPr>
        <p:spPr>
          <a:xfrm>
            <a:off x="536603" y="1117380"/>
            <a:ext cx="10899334" cy="4524315"/>
          </a:xfrm>
          <a:prstGeom prst="rect">
            <a:avLst/>
          </a:prstGeom>
        </p:spPr>
        <p:txBody>
          <a:bodyPr wrap="square">
            <a:spAutoFit/>
          </a:bodyPr>
          <a:lstStyle/>
          <a:p>
            <a:r>
              <a:rPr lang="cs-CZ" sz="1600" b="1" dirty="0"/>
              <a:t>Čl. </a:t>
            </a:r>
            <a:r>
              <a:rPr lang="cs-CZ" sz="1600" b="1" dirty="0" err="1"/>
              <a:t>277c</a:t>
            </a:r>
            <a:r>
              <a:rPr lang="cs-CZ" sz="1600" b="1" dirty="0"/>
              <a:t>. [Mimořádné zmírnění trestu nebo nevyměření trestu pachateli trestného činu padělání faktur] </a:t>
            </a:r>
            <a:endParaRPr lang="cs-CZ" sz="1600" b="1" dirty="0" smtClean="0"/>
          </a:p>
          <a:p>
            <a:endParaRPr lang="cs-CZ" sz="1600" dirty="0"/>
          </a:p>
          <a:p>
            <a:r>
              <a:rPr lang="pl-PL" sz="1600" b="1" dirty="0"/>
              <a:t>§ 1. </a:t>
            </a:r>
            <a:r>
              <a:rPr lang="cs-CZ" sz="1600" dirty="0"/>
              <a:t>Soud na návrh státního zástupce použije mimořádné zmírnění trestu pachateli trestného činu uvedeného v čl. </a:t>
            </a:r>
            <a:r>
              <a:rPr lang="cs-CZ" sz="1600" dirty="0" err="1"/>
              <a:t>270a</a:t>
            </a:r>
            <a:r>
              <a:rPr lang="cs-CZ" sz="1600" dirty="0"/>
              <a:t> § 1 nebo 2 nebo čl. </a:t>
            </a:r>
            <a:r>
              <a:rPr lang="cs-CZ" sz="1600" dirty="0" err="1"/>
              <a:t>271a</a:t>
            </a:r>
            <a:r>
              <a:rPr lang="cs-CZ" sz="1600" dirty="0"/>
              <a:t> § 1 nebo 2, který o něm informoval orgán </a:t>
            </a:r>
            <a:r>
              <a:rPr lang="cs-CZ" sz="1600" dirty="0" smtClean="0"/>
              <a:t>zřízený ke </a:t>
            </a:r>
            <a:r>
              <a:rPr lang="cs-CZ" sz="1600" dirty="0"/>
              <a:t>stíhání trestných činů a sdělil všechny důležité okolnosti trestného činu, přičemž rovněž oznámil činy, které souvisí s trestným činem, který spáchal, a jejich pachatele, než se tento orgán o nich dověděl.</a:t>
            </a:r>
          </a:p>
          <a:p>
            <a:r>
              <a:rPr lang="pl-PL" sz="1600" b="1" dirty="0"/>
              <a:t>§ 2. </a:t>
            </a:r>
            <a:r>
              <a:rPr lang="cs-CZ" sz="1600" dirty="0"/>
              <a:t>Soud na návrh státního zástupce může nevyměřit trest pachateli trestného činu uvedeného v čl. </a:t>
            </a:r>
            <a:r>
              <a:rPr lang="cs-CZ" sz="1600" dirty="0" err="1"/>
              <a:t>270a</a:t>
            </a:r>
            <a:r>
              <a:rPr lang="cs-CZ" sz="1600" dirty="0"/>
              <a:t> § 1, 2 nebo 3, čl. </a:t>
            </a:r>
            <a:r>
              <a:rPr lang="cs-CZ" sz="1600" dirty="0" err="1"/>
              <a:t>271a</a:t>
            </a:r>
            <a:r>
              <a:rPr lang="cs-CZ" sz="1600" dirty="0"/>
              <a:t> § 1,2 nebo 3 nebo čl. </a:t>
            </a:r>
            <a:r>
              <a:rPr lang="cs-CZ" sz="1600" dirty="0" err="1"/>
              <a:t>277a</a:t>
            </a:r>
            <a:r>
              <a:rPr lang="cs-CZ" sz="1600" dirty="0"/>
              <a:t> § 2, který, kromě splnění podmínek uvedených v § 1, vrátil </a:t>
            </a:r>
            <a:r>
              <a:rPr lang="cs-CZ" sz="1600" dirty="0" smtClean="0"/>
              <a:t>majetkový prospěch </a:t>
            </a:r>
            <a:r>
              <a:rPr lang="cs-CZ" sz="1600" dirty="0"/>
              <a:t>získaný ze spáchání tohoto trestného činu, a to v plném rozsahu nebo ve významné části.</a:t>
            </a:r>
          </a:p>
          <a:p>
            <a:r>
              <a:rPr lang="pl-PL" sz="1600" b="1" dirty="0"/>
              <a:t>§ 3. </a:t>
            </a:r>
            <a:r>
              <a:rPr lang="cs-CZ" sz="1600" dirty="0"/>
              <a:t>Soud může použít </a:t>
            </a:r>
            <a:r>
              <a:rPr lang="cs-CZ" sz="1600" dirty="0" smtClean="0"/>
              <a:t>mimořádné </a:t>
            </a:r>
            <a:r>
              <a:rPr lang="cs-CZ" sz="1600" dirty="0"/>
              <a:t>zmírnění trestu pachateli trestného činu uvedeného v čl. </a:t>
            </a:r>
            <a:r>
              <a:rPr lang="cs-CZ" sz="1600" dirty="0" err="1"/>
              <a:t>277a</a:t>
            </a:r>
            <a:r>
              <a:rPr lang="cs-CZ" sz="1600" dirty="0"/>
              <a:t> § 1, který, kromě splnění podmínek uvedených v § 1, vrátil finanční prospěch získaný ze spáchání tohoto trestného činu, a to v plném rozsahu nebo ve významné části.</a:t>
            </a:r>
          </a:p>
          <a:p>
            <a:endParaRPr lang="cs-CZ" sz="1600" b="1" dirty="0" smtClean="0"/>
          </a:p>
          <a:p>
            <a:r>
              <a:rPr lang="cs-CZ" sz="1600" b="1" dirty="0" smtClean="0"/>
              <a:t>Čl</a:t>
            </a:r>
            <a:r>
              <a:rPr lang="cs-CZ" sz="1600" b="1" dirty="0"/>
              <a:t>. </a:t>
            </a:r>
            <a:r>
              <a:rPr lang="cs-CZ" sz="1600" b="1" dirty="0" err="1"/>
              <a:t>277d</a:t>
            </a:r>
            <a:r>
              <a:rPr lang="cs-CZ" sz="1600" b="1" dirty="0"/>
              <a:t>. [Mimořádné zmírnění trestu pachateli trestného činu padělání faktur] </a:t>
            </a:r>
            <a:endParaRPr lang="cs-CZ" sz="1600" dirty="0"/>
          </a:p>
          <a:p>
            <a:endParaRPr lang="cs-CZ" sz="1600" dirty="0" smtClean="0"/>
          </a:p>
          <a:p>
            <a:r>
              <a:rPr lang="cs-CZ" sz="1600" dirty="0" smtClean="0"/>
              <a:t>Ustanovení </a:t>
            </a:r>
            <a:r>
              <a:rPr lang="cs-CZ" sz="1600" dirty="0"/>
              <a:t>čl. </a:t>
            </a:r>
            <a:r>
              <a:rPr lang="cs-CZ" sz="1600" dirty="0" err="1"/>
              <a:t>277c</a:t>
            </a:r>
            <a:r>
              <a:rPr lang="cs-CZ" sz="1600" dirty="0"/>
              <a:t> § 1 a 3 se použijí příslušně u pachatele, který po zahájení řízení sdělil orgánu zřízenému ke stíhání trestných činů všechny jemu známé a dosud tomuto orgánu neznámé důležité okolnosti trestného činu, přičemž rovněž oznámil činy, které souvisí s trestným činem, který spáchal, a jejich pachatele.</a:t>
            </a:r>
            <a:r>
              <a:rPr lang="pl-PL" sz="1600" dirty="0" smtClean="0"/>
              <a:t>.</a:t>
            </a:r>
            <a:endParaRPr lang="pl-PL" sz="1600" dirty="0"/>
          </a:p>
        </p:txBody>
      </p:sp>
      <p:sp>
        <p:nvSpPr>
          <p:cNvPr id="4" name="Prostokąt 3"/>
          <p:cNvSpPr/>
          <p:nvPr/>
        </p:nvSpPr>
        <p:spPr>
          <a:xfrm>
            <a:off x="546265" y="685328"/>
            <a:ext cx="8350363" cy="369332"/>
          </a:xfrm>
          <a:prstGeom prst="rect">
            <a:avLst/>
          </a:prstGeom>
        </p:spPr>
        <p:txBody>
          <a:bodyPr wrap="none">
            <a:spAutoFit/>
          </a:bodyPr>
          <a:lstStyle/>
          <a:p>
            <a:r>
              <a:rPr lang="cs-CZ" b="1" dirty="0">
                <a:solidFill>
                  <a:srgbClr val="0084D1"/>
                </a:solidFill>
                <a:latin typeface="Trebuchet MS" panose="020B0703020202090204" pitchFamily="34" charset="0"/>
                <a:ea typeface="Verdana" panose="020B0604030504040204" pitchFamily="34" charset="0"/>
                <a:cs typeface="Verdana" panose="020B0604030504040204" pitchFamily="34" charset="0"/>
              </a:rPr>
              <a:t>Odpovědnost za daňové přiznání – finanční trestní zákoník / trestní zákoník</a:t>
            </a:r>
            <a:endParaRPr lang="pl-PL" b="1" dirty="0">
              <a:solidFill>
                <a:srgbClr val="0084D1"/>
              </a:solidFill>
              <a:latin typeface="Verdana" panose="020B0604030504040204" pitchFamily="34"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2968687873"/>
      </p:ext>
    </p:extLst>
  </p:cSld>
  <p:clrMapOvr>
    <a:masterClrMapping/>
  </p:clrMapOv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rostokąt 1"/>
          <p:cNvSpPr/>
          <p:nvPr/>
        </p:nvSpPr>
        <p:spPr>
          <a:xfrm>
            <a:off x="536603" y="1117380"/>
            <a:ext cx="10899334" cy="2308324"/>
          </a:xfrm>
          <a:prstGeom prst="rect">
            <a:avLst/>
          </a:prstGeom>
        </p:spPr>
        <p:txBody>
          <a:bodyPr wrap="square">
            <a:spAutoFit/>
          </a:bodyPr>
          <a:lstStyle/>
          <a:p>
            <a:pPr algn="just"/>
            <a:r>
              <a:rPr lang="cs-CZ" dirty="0"/>
              <a:t>V souladu s čl. 56 § 1 finančního trestního zákoníku </a:t>
            </a:r>
            <a:endParaRPr lang="cs-CZ" dirty="0" smtClean="0"/>
          </a:p>
          <a:p>
            <a:pPr algn="just"/>
            <a:endParaRPr lang="cs-CZ" dirty="0" smtClean="0"/>
          </a:p>
          <a:p>
            <a:pPr algn="just"/>
            <a:r>
              <a:rPr lang="cs-CZ" dirty="0" smtClean="0"/>
              <a:t>Daňový </a:t>
            </a:r>
            <a:r>
              <a:rPr lang="cs-CZ" dirty="0"/>
              <a:t>poplatník, který při předložení </a:t>
            </a:r>
            <a:r>
              <a:rPr lang="cs-CZ" dirty="0" smtClean="0"/>
              <a:t>přiznání nebo prohlášení daňovému </a:t>
            </a:r>
            <a:r>
              <a:rPr lang="cs-CZ" dirty="0"/>
              <a:t>orgánu, jinému oprávněnému orgánu nebo osobě povinné odvést </a:t>
            </a:r>
            <a:r>
              <a:rPr lang="cs-CZ" dirty="0" smtClean="0"/>
              <a:t>daň (plátci daně), </a:t>
            </a:r>
            <a:r>
              <a:rPr lang="cs-CZ" dirty="0"/>
              <a:t>uvede nepravdivé údaje nebo zatají pravdu nebo nesplní oznamovací povinnost týkající se změny údajů, čímž dojde ke </a:t>
            </a:r>
            <a:r>
              <a:rPr lang="cs-CZ" dirty="0" smtClean="0"/>
              <a:t>krácení daně</a:t>
            </a:r>
            <a:r>
              <a:rPr lang="cs-CZ" dirty="0"/>
              <a:t>, podléhá sankci pokuty až 720 denních sazeb nebo trestu odnětí svobody nebo oběma těmto </a:t>
            </a:r>
            <a:r>
              <a:rPr lang="cs-CZ" dirty="0" smtClean="0"/>
              <a:t>trestům </a:t>
            </a:r>
            <a:r>
              <a:rPr lang="cs-CZ" dirty="0"/>
              <a:t>současně</a:t>
            </a:r>
            <a:r>
              <a:rPr lang="pl-PL" dirty="0" smtClean="0">
                <a:latin typeface="Trebuchet MS" panose="020B0703020202090204" pitchFamily="34" charset="0"/>
              </a:rPr>
              <a:t>.</a:t>
            </a:r>
          </a:p>
          <a:p>
            <a:pPr algn="just"/>
            <a:endParaRPr lang="pl-PL" dirty="0">
              <a:latin typeface="Trebuchet MS" panose="020B0703020202090204" pitchFamily="34" charset="0"/>
            </a:endParaRPr>
          </a:p>
        </p:txBody>
      </p:sp>
      <p:sp>
        <p:nvSpPr>
          <p:cNvPr id="3" name="Prostokąt 2"/>
          <p:cNvSpPr/>
          <p:nvPr/>
        </p:nvSpPr>
        <p:spPr>
          <a:xfrm>
            <a:off x="536603" y="3058864"/>
            <a:ext cx="10889672" cy="2862322"/>
          </a:xfrm>
          <a:prstGeom prst="rect">
            <a:avLst/>
          </a:prstGeom>
        </p:spPr>
        <p:txBody>
          <a:bodyPr wrap="square">
            <a:spAutoFit/>
          </a:bodyPr>
          <a:lstStyle/>
          <a:p>
            <a:pPr algn="just"/>
            <a:r>
              <a:rPr lang="cs-CZ" dirty="0"/>
              <a:t>Odvolací soud v Katovicích v rozsudku ze dne 26. června 2014 spisová značka II </a:t>
            </a:r>
            <a:r>
              <a:rPr lang="cs-CZ" dirty="0" err="1"/>
              <a:t>AKa</a:t>
            </a:r>
            <a:r>
              <a:rPr lang="cs-CZ" dirty="0"/>
              <a:t> 139/14 konstatoval, že jednání pachatele spočívající </a:t>
            </a:r>
            <a:r>
              <a:rPr lang="cs-CZ" dirty="0" smtClean="0"/>
              <a:t>v krácení daňové povinnosti, stanovené </a:t>
            </a:r>
            <a:r>
              <a:rPr lang="cs-CZ" dirty="0"/>
              <a:t>na základě vlastního výpočtu za dané účtovací období, neznamená porušení povinností při správě státního majetku. V tom případě, s ohledem na způsob stanovení výše daňové povinnosti za dané účtovací období, které je prováděno samostatně daňovým poplatníkem bez účasti daňového orgánu, znamená uhrazení daňové povinnosti (zálohy) ve výši nižší než je splatná samostatnou majetkovou dispozici daňového poplatníka bez jakékoliv aktivity ze strany daňového orgánu. </a:t>
            </a:r>
            <a:r>
              <a:rPr lang="cs-CZ" b="1" u="sng" dirty="0"/>
              <a:t>Pro podvod podle čl. 286 § 1 trestního zákoníku neexistuje žádná konstitutivní správa majetku vykonávaná příslušným daňovým orgánem, proto je třeba konstatovat, že snížení </a:t>
            </a:r>
            <a:r>
              <a:rPr lang="cs-CZ" b="1" u="sng" dirty="0" smtClean="0"/>
              <a:t>daňové povinnosti za </a:t>
            </a:r>
            <a:r>
              <a:rPr lang="cs-CZ" b="1" u="sng" dirty="0"/>
              <a:t>dané </a:t>
            </a:r>
            <a:r>
              <a:rPr lang="cs-CZ" b="1" u="sng" dirty="0" smtClean="0"/>
              <a:t>účetní období musí </a:t>
            </a:r>
            <a:r>
              <a:rPr lang="cs-CZ" b="1" u="sng" dirty="0"/>
              <a:t>být posuzováno podle ustanovení finančního trestního zákoníku</a:t>
            </a:r>
            <a:endParaRPr lang="pl-PL" b="1" i="0" u="sng" dirty="0">
              <a:effectLst/>
              <a:latin typeface="Trebuchet MS" panose="020B0703020202090204" pitchFamily="34" charset="0"/>
            </a:endParaRPr>
          </a:p>
        </p:txBody>
      </p:sp>
      <p:sp>
        <p:nvSpPr>
          <p:cNvPr id="4" name="Prostokąt 3"/>
          <p:cNvSpPr/>
          <p:nvPr/>
        </p:nvSpPr>
        <p:spPr>
          <a:xfrm>
            <a:off x="546265" y="685328"/>
            <a:ext cx="8350363" cy="369332"/>
          </a:xfrm>
          <a:prstGeom prst="rect">
            <a:avLst/>
          </a:prstGeom>
        </p:spPr>
        <p:txBody>
          <a:bodyPr wrap="none">
            <a:spAutoFit/>
          </a:bodyPr>
          <a:lstStyle/>
          <a:p>
            <a:r>
              <a:rPr lang="cs-CZ" b="1" dirty="0">
                <a:solidFill>
                  <a:srgbClr val="0084D1"/>
                </a:solidFill>
                <a:latin typeface="Trebuchet MS" panose="020B0703020202090204" pitchFamily="34" charset="0"/>
                <a:ea typeface="Verdana" panose="020B0604030504040204" pitchFamily="34" charset="0"/>
                <a:cs typeface="Verdana" panose="020B0604030504040204" pitchFamily="34" charset="0"/>
              </a:rPr>
              <a:t>Odpovědnost za daňové přiznání – finanční trestní zákoník / trestní zákoník</a:t>
            </a:r>
            <a:endParaRPr lang="pl-PL" b="1" dirty="0">
              <a:solidFill>
                <a:srgbClr val="0084D1"/>
              </a:solidFill>
              <a:latin typeface="Trebuchet MS" panose="020B0703020202090204" pitchFamily="34"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2278766599"/>
      </p:ext>
    </p:extLst>
  </p:cSld>
  <p:clrMapOvr>
    <a:masterClrMapping/>
  </p:clrMapOv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rostokąt 1"/>
          <p:cNvSpPr/>
          <p:nvPr/>
        </p:nvSpPr>
        <p:spPr>
          <a:xfrm>
            <a:off x="489333" y="1326468"/>
            <a:ext cx="10889673" cy="2308324"/>
          </a:xfrm>
          <a:prstGeom prst="rect">
            <a:avLst/>
          </a:prstGeom>
        </p:spPr>
        <p:txBody>
          <a:bodyPr wrap="square">
            <a:spAutoFit/>
          </a:bodyPr>
          <a:lstStyle/>
          <a:p>
            <a:r>
              <a:rPr lang="pl-PL" b="1" dirty="0">
                <a:solidFill>
                  <a:srgbClr val="333333"/>
                </a:solidFill>
                <a:latin typeface="Open Sans"/>
              </a:rPr>
              <a:t/>
            </a:r>
            <a:br>
              <a:rPr lang="pl-PL" b="1" dirty="0">
                <a:solidFill>
                  <a:srgbClr val="333333"/>
                </a:solidFill>
                <a:latin typeface="Open Sans"/>
              </a:rPr>
            </a:br>
            <a:r>
              <a:rPr lang="cs-CZ" dirty="0" smtClean="0"/>
              <a:t>V</a:t>
            </a:r>
            <a:r>
              <a:rPr lang="cs-CZ" dirty="0"/>
              <a:t> této situaci </a:t>
            </a:r>
            <a:r>
              <a:rPr lang="cs-CZ" dirty="0" smtClean="0"/>
              <a:t>proto nelze </a:t>
            </a:r>
            <a:r>
              <a:rPr lang="cs-CZ" dirty="0"/>
              <a:t>použít čl. 286 § 1 trestního zákoníku, který </a:t>
            </a:r>
            <a:r>
              <a:rPr lang="cs-CZ" dirty="0" smtClean="0"/>
              <a:t>uvádí, </a:t>
            </a:r>
            <a:r>
              <a:rPr lang="cs-CZ" dirty="0"/>
              <a:t>že:</a:t>
            </a:r>
          </a:p>
          <a:p>
            <a:endParaRPr lang="cs-CZ" dirty="0" smtClean="0"/>
          </a:p>
          <a:p>
            <a:r>
              <a:rPr lang="cs-CZ" dirty="0" smtClean="0"/>
              <a:t>Kdo </a:t>
            </a:r>
            <a:r>
              <a:rPr lang="cs-CZ" dirty="0"/>
              <a:t>za účelem získání </a:t>
            </a:r>
            <a:r>
              <a:rPr lang="cs-CZ" dirty="0" smtClean="0"/>
              <a:t>majetkového prospěchu dovede jinou </a:t>
            </a:r>
            <a:r>
              <a:rPr lang="cs-CZ" dirty="0"/>
              <a:t>osobu k porušení povinností při správě vlastního nebo cizího majetku jejím uvedením v omyl nebo udržováním v omylu nebo k neschopnosti správně chápat </a:t>
            </a:r>
            <a:r>
              <a:rPr lang="cs-CZ" dirty="0" smtClean="0"/>
              <a:t>podniknuté kroky</a:t>
            </a:r>
            <a:r>
              <a:rPr lang="cs-CZ" dirty="0"/>
              <a:t>, podléhá trestu odnětí svobody od 6 měsíců do 8 let.</a:t>
            </a:r>
          </a:p>
          <a:p>
            <a:endParaRPr lang="cs-CZ" dirty="0" smtClean="0"/>
          </a:p>
          <a:p>
            <a:r>
              <a:rPr lang="cs-CZ" dirty="0" smtClean="0"/>
              <a:t>Další/nové </a:t>
            </a:r>
            <a:r>
              <a:rPr lang="cs-CZ" dirty="0"/>
              <a:t>trestné činy podle trestního zákoníku a veřejnoprávní povinnosti týkající se daní</a:t>
            </a:r>
            <a:r>
              <a:rPr lang="pl-PL" dirty="0" smtClean="0">
                <a:latin typeface="+mj-lt"/>
                <a:ea typeface="Verdana" panose="020B0604030504040204" pitchFamily="34" charset="0"/>
                <a:cs typeface="Verdana" panose="020B0604030504040204" pitchFamily="34" charset="0"/>
              </a:rPr>
              <a:t>???</a:t>
            </a:r>
            <a:endParaRPr lang="pl-PL" dirty="0">
              <a:latin typeface="+mj-lt"/>
              <a:ea typeface="Verdana" panose="020B0604030504040204" pitchFamily="34" charset="0"/>
              <a:cs typeface="Verdana" panose="020B0604030504040204" pitchFamily="34" charset="0"/>
            </a:endParaRPr>
          </a:p>
        </p:txBody>
      </p:sp>
      <p:sp>
        <p:nvSpPr>
          <p:cNvPr id="3" name="Prostokąt 2"/>
          <p:cNvSpPr/>
          <p:nvPr/>
        </p:nvSpPr>
        <p:spPr>
          <a:xfrm>
            <a:off x="546265" y="710728"/>
            <a:ext cx="8350363" cy="369332"/>
          </a:xfrm>
          <a:prstGeom prst="rect">
            <a:avLst/>
          </a:prstGeom>
        </p:spPr>
        <p:txBody>
          <a:bodyPr wrap="none">
            <a:spAutoFit/>
          </a:bodyPr>
          <a:lstStyle/>
          <a:p>
            <a:r>
              <a:rPr lang="cs-CZ" b="1" dirty="0">
                <a:solidFill>
                  <a:srgbClr val="0084D1"/>
                </a:solidFill>
                <a:latin typeface="Trebuchet MS" panose="020B0703020202090204" pitchFamily="34" charset="0"/>
                <a:ea typeface="Verdana" panose="020B0604030504040204" pitchFamily="34" charset="0"/>
                <a:cs typeface="Verdana" panose="020B0604030504040204" pitchFamily="34" charset="0"/>
              </a:rPr>
              <a:t>Odpovědnost za daňové přiznání – finanční trestní zákoník / trestní zákoník</a:t>
            </a:r>
            <a:endParaRPr lang="pl-PL" b="1" dirty="0">
              <a:solidFill>
                <a:srgbClr val="0084D1"/>
              </a:solidFill>
              <a:latin typeface="Verdana" panose="020B0604030504040204" pitchFamily="34"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2278766599"/>
      </p:ext>
    </p:extLst>
  </p:cSld>
  <p:clrMapOvr>
    <a:masterClrMapping/>
  </p:clrMapOvr>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7" name="Rectangle 1"/>
          <p:cNvSpPr>
            <a:spLocks noChangeArrowheads="1"/>
          </p:cNvSpPr>
          <p:nvPr/>
        </p:nvSpPr>
        <p:spPr bwMode="auto">
          <a:xfrm>
            <a:off x="7680325" y="3300413"/>
            <a:ext cx="2687638" cy="2265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pPr defTabSz="449263" fontAlgn="base" hangingPunct="0">
              <a:lnSpc>
                <a:spcPct val="93000"/>
              </a:lnSpc>
              <a:spcBef>
                <a:spcPct val="0"/>
              </a:spcBef>
              <a:spcAft>
                <a:spcPct val="0"/>
              </a:spcAft>
              <a:buClr>
                <a:srgbClr val="000000"/>
              </a:buClr>
              <a:buSzPct val="100000"/>
            </a:pPr>
            <a:endParaRPr lang="cs-CZ" altLang="pl-PL" dirty="0">
              <a:solidFill>
                <a:srgbClr val="FFFFFF"/>
              </a:solidFill>
              <a:latin typeface="Arial" panose="020B0604020202020204" pitchFamily="34" charset="0"/>
            </a:endParaRPr>
          </a:p>
        </p:txBody>
      </p:sp>
      <p:sp>
        <p:nvSpPr>
          <p:cNvPr id="126978" name="Line 2"/>
          <p:cNvSpPr>
            <a:spLocks noChangeShapeType="1"/>
          </p:cNvSpPr>
          <p:nvPr/>
        </p:nvSpPr>
        <p:spPr bwMode="auto">
          <a:xfrm flipV="1">
            <a:off x="8383589" y="6327775"/>
            <a:ext cx="1587" cy="171450"/>
          </a:xfrm>
          <a:prstGeom prst="line">
            <a:avLst/>
          </a:prstGeom>
          <a:noFill/>
          <a:ln w="12600">
            <a:solidFill>
              <a:srgbClr val="C6C2C1"/>
            </a:solidFill>
            <a:round/>
            <a:headEnd/>
            <a:tailEnd/>
          </a:ln>
          <a:extLst>
            <a:ext uri="{909E8E84-426E-40DD-AFC4-6F175D3DCCD1}">
              <a14:hiddenFill xmlns:a14="http://schemas.microsoft.com/office/drawing/2010/main">
                <a:noFill/>
              </a14:hiddenFill>
            </a:ext>
          </a:extLst>
        </p:spPr>
        <p:txBody>
          <a:bodyPr/>
          <a:lstStyle/>
          <a:p>
            <a:pPr defTabSz="449263" eaLnBrk="0" fontAlgn="base" hangingPunct="0">
              <a:spcBef>
                <a:spcPct val="0"/>
              </a:spcBef>
              <a:spcAft>
                <a:spcPct val="0"/>
              </a:spcAft>
            </a:pPr>
            <a:endParaRPr lang="cs-CZ" dirty="0">
              <a:solidFill>
                <a:srgbClr val="FFFFFF"/>
              </a:solidFill>
              <a:latin typeface="Arial" panose="020B0604020202020204" pitchFamily="34" charset="0"/>
            </a:endParaRPr>
          </a:p>
        </p:txBody>
      </p:sp>
      <p:sp>
        <p:nvSpPr>
          <p:cNvPr id="126979" name="Text Box 3"/>
          <p:cNvSpPr txBox="1">
            <a:spLocks noChangeArrowheads="1"/>
          </p:cNvSpPr>
          <p:nvPr/>
        </p:nvSpPr>
        <p:spPr bwMode="auto">
          <a:xfrm>
            <a:off x="2020889" y="1268413"/>
            <a:ext cx="5648325"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5000" rIns="90000" bIns="45000"/>
          <a:lstStyle>
            <a:lvl1pPr>
              <a:lnSpc>
                <a:spcPct val="98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Lucida Grande" charset="0"/>
                <a:ea typeface="SimSun" panose="02010600030101010101" pitchFamily="2" charset="-122"/>
              </a:defRPr>
            </a:lvl1pPr>
            <a:lvl2pPr>
              <a:lnSpc>
                <a:spcPct val="98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Lucida Grande" charset="0"/>
                <a:ea typeface="SimSun" panose="02010600030101010101" pitchFamily="2" charset="-122"/>
              </a:defRPr>
            </a:lvl2pPr>
            <a:lvl3pPr>
              <a:lnSpc>
                <a:spcPct val="98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Lucida Grande" charset="0"/>
                <a:ea typeface="SimSun" panose="02010600030101010101" pitchFamily="2" charset="-122"/>
              </a:defRPr>
            </a:lvl3pPr>
            <a:lvl4pPr>
              <a:lnSpc>
                <a:spcPct val="98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Lucida Grande" charset="0"/>
                <a:ea typeface="SimSun" panose="02010600030101010101" pitchFamily="2" charset="-122"/>
              </a:defRPr>
            </a:lvl4pPr>
            <a:lvl5pPr>
              <a:lnSpc>
                <a:spcPct val="98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Lucida Grande" charset="0"/>
                <a:ea typeface="SimSun" panose="02010600030101010101" pitchFamily="2" charset="-122"/>
              </a:defRPr>
            </a:lvl5pPr>
            <a:lvl6pPr marL="25146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Lucida Grande" charset="0"/>
                <a:ea typeface="SimSun" panose="02010600030101010101" pitchFamily="2" charset="-122"/>
              </a:defRPr>
            </a:lvl6pPr>
            <a:lvl7pPr marL="29718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Lucida Grande" charset="0"/>
                <a:ea typeface="SimSun" panose="02010600030101010101" pitchFamily="2" charset="-122"/>
              </a:defRPr>
            </a:lvl7pPr>
            <a:lvl8pPr marL="34290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Lucida Grande" charset="0"/>
                <a:ea typeface="SimSun" panose="02010600030101010101" pitchFamily="2" charset="-122"/>
              </a:defRPr>
            </a:lvl8pPr>
            <a:lvl9pPr marL="38862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Lucida Grande" charset="0"/>
                <a:ea typeface="SimSun" panose="02010600030101010101" pitchFamily="2" charset="-122"/>
              </a:defRPr>
            </a:lvl9pPr>
          </a:lstStyle>
          <a:p>
            <a:pPr defTabSz="449263" fontAlgn="base">
              <a:lnSpc>
                <a:spcPct val="100000"/>
              </a:lnSpc>
              <a:spcBef>
                <a:spcPts val="638"/>
              </a:spcBef>
              <a:spcAft>
                <a:spcPct val="0"/>
              </a:spcAft>
              <a:buClrTx/>
            </a:pPr>
            <a:r>
              <a:rPr lang="cs-CZ" altLang="pl-PL" sz="2400" b="1" dirty="0" smtClean="0">
                <a:solidFill>
                  <a:srgbClr val="0084D1"/>
                </a:solidFill>
              </a:rPr>
              <a:t>Děkujeme za pozornost</a:t>
            </a:r>
            <a:endParaRPr lang="cs-CZ" altLang="pl-PL" sz="2400" b="1" dirty="0">
              <a:solidFill>
                <a:srgbClr val="0084D1"/>
              </a:solidFill>
            </a:endParaRPr>
          </a:p>
        </p:txBody>
      </p:sp>
      <p:sp>
        <p:nvSpPr>
          <p:cNvPr id="126980" name="Rectangle 4"/>
          <p:cNvSpPr>
            <a:spLocks noChangeArrowheads="1"/>
          </p:cNvSpPr>
          <p:nvPr/>
        </p:nvSpPr>
        <p:spPr bwMode="auto">
          <a:xfrm>
            <a:off x="2020889" y="2009775"/>
            <a:ext cx="5659436" cy="3291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square" lIns="90000" tIns="45000" rIns="90000" bIns="45000">
            <a:spAutoFit/>
          </a:bodyPr>
          <a:lstStyle>
            <a:lvl1pPr>
              <a:lnSpc>
                <a:spcPct val="98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Lucida Grande" charset="0"/>
                <a:ea typeface="SimSun" panose="02010600030101010101" pitchFamily="2" charset="-122"/>
              </a:defRPr>
            </a:lvl1pPr>
            <a:lvl2pPr>
              <a:lnSpc>
                <a:spcPct val="98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Lucida Grande" charset="0"/>
                <a:ea typeface="SimSun" panose="02010600030101010101" pitchFamily="2" charset="-122"/>
              </a:defRPr>
            </a:lvl2pPr>
            <a:lvl3pPr>
              <a:lnSpc>
                <a:spcPct val="98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Lucida Grande" charset="0"/>
                <a:ea typeface="SimSun" panose="02010600030101010101" pitchFamily="2" charset="-122"/>
              </a:defRPr>
            </a:lvl3pPr>
            <a:lvl4pPr>
              <a:lnSpc>
                <a:spcPct val="98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Lucida Grande" charset="0"/>
                <a:ea typeface="SimSun" panose="02010600030101010101" pitchFamily="2" charset="-122"/>
              </a:defRPr>
            </a:lvl4pPr>
            <a:lvl5pPr>
              <a:lnSpc>
                <a:spcPct val="98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Lucida Grande" charset="0"/>
                <a:ea typeface="SimSun" panose="02010600030101010101" pitchFamily="2" charset="-122"/>
              </a:defRPr>
            </a:lvl5pPr>
            <a:lvl6pPr marL="25146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Lucida Grande" charset="0"/>
                <a:ea typeface="SimSun" panose="02010600030101010101" pitchFamily="2" charset="-122"/>
              </a:defRPr>
            </a:lvl6pPr>
            <a:lvl7pPr marL="29718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Lucida Grande" charset="0"/>
                <a:ea typeface="SimSun" panose="02010600030101010101" pitchFamily="2" charset="-122"/>
              </a:defRPr>
            </a:lvl7pPr>
            <a:lvl8pPr marL="34290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Lucida Grande" charset="0"/>
                <a:ea typeface="SimSun" panose="02010600030101010101" pitchFamily="2" charset="-122"/>
              </a:defRPr>
            </a:lvl8pPr>
            <a:lvl9pPr marL="3886200" indent="-228600" defTabSz="449263" eaLnBrk="0" fontAlgn="base" hangingPunct="0">
              <a:lnSpc>
                <a:spcPct val="98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Lucida Grande" charset="0"/>
                <a:ea typeface="SimSun" panose="02010600030101010101" pitchFamily="2" charset="-122"/>
              </a:defRPr>
            </a:lvl9pPr>
          </a:lstStyle>
          <a:p>
            <a:pPr algn="just" defTabSz="449263" fontAlgn="base">
              <a:lnSpc>
                <a:spcPct val="100000"/>
              </a:lnSpc>
              <a:spcBef>
                <a:spcPct val="0"/>
              </a:spcBef>
              <a:spcAft>
                <a:spcPct val="0"/>
              </a:spcAft>
              <a:buClrTx/>
            </a:pPr>
            <a:r>
              <a:rPr lang="cs-CZ" altLang="pl-PL" sz="1200" b="1" i="1" dirty="0" err="1" smtClean="0">
                <a:solidFill>
                  <a:srgbClr val="22409A"/>
                </a:solidFill>
              </a:rPr>
              <a:t>dr</a:t>
            </a:r>
            <a:r>
              <a:rPr lang="cs-CZ" altLang="pl-PL" sz="1200" b="1" i="1" dirty="0" smtClean="0">
                <a:solidFill>
                  <a:srgbClr val="22409A"/>
                </a:solidFill>
              </a:rPr>
              <a:t> Andrzej </a:t>
            </a:r>
            <a:r>
              <a:rPr lang="cs-CZ" altLang="pl-PL" sz="1200" b="1" i="1" dirty="0" err="1" smtClean="0">
                <a:solidFill>
                  <a:srgbClr val="22409A"/>
                </a:solidFill>
              </a:rPr>
              <a:t>Dmowski</a:t>
            </a:r>
            <a:r>
              <a:rPr lang="cs-CZ" altLang="pl-PL" sz="1200" b="1" i="1" dirty="0" smtClean="0">
                <a:solidFill>
                  <a:srgbClr val="22409A"/>
                </a:solidFill>
              </a:rPr>
              <a:t> </a:t>
            </a:r>
            <a:r>
              <a:rPr lang="cs-CZ" altLang="pl-PL" sz="1200" b="1" i="1" dirty="0" err="1" smtClean="0">
                <a:solidFill>
                  <a:srgbClr val="22409A"/>
                </a:solidFill>
              </a:rPr>
              <a:t>CFE</a:t>
            </a:r>
            <a:r>
              <a:rPr lang="cs-CZ" altLang="pl-PL" sz="1200" b="1" i="1" dirty="0" smtClean="0">
                <a:solidFill>
                  <a:srgbClr val="22409A"/>
                </a:solidFill>
              </a:rPr>
              <a:t>, </a:t>
            </a:r>
            <a:r>
              <a:rPr lang="cs-CZ" altLang="pl-PL" sz="1200" b="1" i="1" dirty="0" err="1" smtClean="0">
                <a:solidFill>
                  <a:srgbClr val="22409A"/>
                </a:solidFill>
              </a:rPr>
              <a:t>CICA</a:t>
            </a:r>
            <a:r>
              <a:rPr lang="cs-CZ" altLang="pl-PL" sz="1200" b="1" i="1" dirty="0" smtClean="0">
                <a:solidFill>
                  <a:srgbClr val="22409A"/>
                </a:solidFill>
              </a:rPr>
              <a:t>, CPA</a:t>
            </a:r>
          </a:p>
          <a:p>
            <a:pPr algn="just" defTabSz="449263" fontAlgn="base">
              <a:lnSpc>
                <a:spcPct val="100000"/>
              </a:lnSpc>
              <a:spcBef>
                <a:spcPct val="0"/>
              </a:spcBef>
              <a:spcAft>
                <a:spcPct val="0"/>
              </a:spcAft>
              <a:buClrTx/>
            </a:pPr>
            <a:endParaRPr lang="cs-CZ" altLang="pl-PL" sz="1200" b="1" dirty="0" smtClean="0">
              <a:solidFill>
                <a:srgbClr val="22409A"/>
              </a:solidFill>
            </a:endParaRPr>
          </a:p>
          <a:p>
            <a:pPr algn="just" defTabSz="449263" fontAlgn="base">
              <a:lnSpc>
                <a:spcPct val="100000"/>
              </a:lnSpc>
              <a:spcBef>
                <a:spcPct val="0"/>
              </a:spcBef>
              <a:spcAft>
                <a:spcPct val="0"/>
              </a:spcAft>
              <a:buClrTx/>
            </a:pPr>
            <a:r>
              <a:rPr lang="cs-CZ" altLang="pl-PL" sz="1200" b="1" dirty="0" smtClean="0">
                <a:solidFill>
                  <a:srgbClr val="22409A"/>
                </a:solidFill>
              </a:rPr>
              <a:t>E: andrzej.dmowski@russellbedford.pl</a:t>
            </a:r>
          </a:p>
          <a:p>
            <a:pPr algn="just" defTabSz="449263" fontAlgn="base">
              <a:lnSpc>
                <a:spcPct val="100000"/>
              </a:lnSpc>
              <a:spcBef>
                <a:spcPct val="0"/>
              </a:spcBef>
              <a:spcAft>
                <a:spcPct val="0"/>
              </a:spcAft>
              <a:buClrTx/>
            </a:pPr>
            <a:r>
              <a:rPr lang="cs-CZ" altLang="pl-PL" sz="1200" b="1" dirty="0" smtClean="0">
                <a:solidFill>
                  <a:srgbClr val="22409A"/>
                </a:solidFill>
              </a:rPr>
              <a:t>M: 0-504 020 405</a:t>
            </a:r>
          </a:p>
          <a:p>
            <a:pPr algn="just" defTabSz="449263" fontAlgn="base">
              <a:lnSpc>
                <a:spcPct val="100000"/>
              </a:lnSpc>
              <a:spcBef>
                <a:spcPct val="0"/>
              </a:spcBef>
              <a:spcAft>
                <a:spcPct val="0"/>
              </a:spcAft>
              <a:buClrTx/>
            </a:pPr>
            <a:endParaRPr lang="cs-CZ" altLang="pl-PL" sz="1200" b="1" dirty="0" smtClean="0">
              <a:solidFill>
                <a:srgbClr val="22409A"/>
              </a:solidFill>
            </a:endParaRPr>
          </a:p>
          <a:p>
            <a:pPr algn="just" defTabSz="449263" fontAlgn="base">
              <a:lnSpc>
                <a:spcPct val="100000"/>
              </a:lnSpc>
              <a:spcBef>
                <a:spcPct val="0"/>
              </a:spcBef>
              <a:spcAft>
                <a:spcPct val="0"/>
              </a:spcAft>
              <a:buClrTx/>
            </a:pPr>
            <a:endParaRPr lang="cs-CZ" altLang="pl-PL" sz="1200" b="1" dirty="0" smtClean="0">
              <a:solidFill>
                <a:srgbClr val="22409A"/>
              </a:solidFill>
            </a:endParaRPr>
          </a:p>
          <a:p>
            <a:pPr algn="just" defTabSz="449263" fontAlgn="base">
              <a:lnSpc>
                <a:spcPct val="100000"/>
              </a:lnSpc>
              <a:spcBef>
                <a:spcPct val="0"/>
              </a:spcBef>
              <a:spcAft>
                <a:spcPct val="0"/>
              </a:spcAft>
              <a:buClrTx/>
            </a:pPr>
            <a:r>
              <a:rPr lang="cs-CZ" altLang="pl-PL" sz="1200" b="1" dirty="0" smtClean="0">
                <a:solidFill>
                  <a:srgbClr val="22409A"/>
                </a:solidFill>
              </a:rPr>
              <a:t>Russell </a:t>
            </a:r>
            <a:r>
              <a:rPr lang="cs-CZ" altLang="pl-PL" sz="1200" b="1" dirty="0" err="1" smtClean="0">
                <a:solidFill>
                  <a:srgbClr val="22409A"/>
                </a:solidFill>
              </a:rPr>
              <a:t>Bedford</a:t>
            </a:r>
            <a:r>
              <a:rPr lang="cs-CZ" altLang="pl-PL" sz="1200" b="1" dirty="0" smtClean="0">
                <a:solidFill>
                  <a:srgbClr val="22409A"/>
                </a:solidFill>
              </a:rPr>
              <a:t> </a:t>
            </a:r>
            <a:r>
              <a:rPr lang="cs-CZ" altLang="pl-PL" sz="1200" b="1" dirty="0" err="1" smtClean="0">
                <a:solidFill>
                  <a:srgbClr val="22409A"/>
                </a:solidFill>
              </a:rPr>
              <a:t>Poland</a:t>
            </a:r>
            <a:endParaRPr lang="cs-CZ" altLang="pl-PL" sz="1200" b="1" dirty="0" smtClean="0">
              <a:solidFill>
                <a:srgbClr val="22409A"/>
              </a:solidFill>
            </a:endParaRPr>
          </a:p>
          <a:p>
            <a:pPr algn="just" defTabSz="449263" fontAlgn="base">
              <a:lnSpc>
                <a:spcPct val="100000"/>
              </a:lnSpc>
              <a:spcBef>
                <a:spcPct val="0"/>
              </a:spcBef>
              <a:spcAft>
                <a:spcPct val="0"/>
              </a:spcAft>
              <a:buClrTx/>
            </a:pPr>
            <a:r>
              <a:rPr lang="cs-CZ" altLang="pl-PL" sz="1200" b="1" dirty="0" err="1" smtClean="0">
                <a:solidFill>
                  <a:srgbClr val="22409A"/>
                </a:solidFill>
              </a:rPr>
              <a:t>Central</a:t>
            </a:r>
            <a:r>
              <a:rPr lang="cs-CZ" altLang="pl-PL" sz="1200" b="1" dirty="0" smtClean="0">
                <a:solidFill>
                  <a:srgbClr val="22409A"/>
                </a:solidFill>
              </a:rPr>
              <a:t> Office – Varšava </a:t>
            </a:r>
          </a:p>
          <a:p>
            <a:pPr algn="just" defTabSz="449263" fontAlgn="base">
              <a:lnSpc>
                <a:spcPct val="100000"/>
              </a:lnSpc>
              <a:spcBef>
                <a:spcPct val="0"/>
              </a:spcBef>
              <a:spcAft>
                <a:spcPct val="0"/>
              </a:spcAft>
              <a:buClrTx/>
            </a:pPr>
            <a:r>
              <a:rPr lang="cs-CZ" altLang="pl-PL" sz="1200" b="1" dirty="0" err="1" smtClean="0">
                <a:solidFill>
                  <a:srgbClr val="22409A"/>
                </a:solidFill>
              </a:rPr>
              <a:t>Antares</a:t>
            </a:r>
            <a:endParaRPr lang="cs-CZ" altLang="pl-PL" sz="1200" b="1" dirty="0" smtClean="0">
              <a:solidFill>
                <a:srgbClr val="22409A"/>
              </a:solidFill>
            </a:endParaRPr>
          </a:p>
          <a:p>
            <a:pPr algn="just" defTabSz="449263" fontAlgn="base">
              <a:lnSpc>
                <a:spcPct val="100000"/>
              </a:lnSpc>
              <a:spcBef>
                <a:spcPct val="0"/>
              </a:spcBef>
              <a:spcAft>
                <a:spcPct val="0"/>
              </a:spcAft>
              <a:buClrTx/>
            </a:pPr>
            <a:r>
              <a:rPr lang="cs-CZ" altLang="pl-PL" sz="1200" b="1" dirty="0" smtClean="0">
                <a:solidFill>
                  <a:srgbClr val="22409A"/>
                </a:solidFill>
              </a:rPr>
              <a:t>ul. </a:t>
            </a:r>
            <a:r>
              <a:rPr lang="cs-CZ" altLang="pl-PL" sz="1200" b="1" dirty="0" err="1" smtClean="0">
                <a:solidFill>
                  <a:srgbClr val="22409A"/>
                </a:solidFill>
              </a:rPr>
              <a:t>Marynarska</a:t>
            </a:r>
            <a:r>
              <a:rPr lang="cs-CZ" altLang="pl-PL" sz="1200" b="1" dirty="0" smtClean="0">
                <a:solidFill>
                  <a:srgbClr val="22409A"/>
                </a:solidFill>
              </a:rPr>
              <a:t> 11</a:t>
            </a:r>
          </a:p>
          <a:p>
            <a:pPr algn="just" defTabSz="449263" fontAlgn="base">
              <a:lnSpc>
                <a:spcPct val="100000"/>
              </a:lnSpc>
              <a:spcBef>
                <a:spcPct val="0"/>
              </a:spcBef>
              <a:spcAft>
                <a:spcPct val="0"/>
              </a:spcAft>
              <a:buClrTx/>
            </a:pPr>
            <a:r>
              <a:rPr lang="cs-CZ" altLang="pl-PL" sz="1200" b="1" dirty="0" smtClean="0">
                <a:solidFill>
                  <a:srgbClr val="22409A"/>
                </a:solidFill>
              </a:rPr>
              <a:t>02-674 Varšava </a:t>
            </a:r>
          </a:p>
          <a:p>
            <a:pPr algn="just" defTabSz="449263" fontAlgn="base">
              <a:lnSpc>
                <a:spcPct val="100000"/>
              </a:lnSpc>
              <a:spcBef>
                <a:spcPct val="0"/>
              </a:spcBef>
              <a:spcAft>
                <a:spcPct val="0"/>
              </a:spcAft>
              <a:buClrTx/>
            </a:pPr>
            <a:r>
              <a:rPr lang="cs-CZ" altLang="pl-PL" sz="1200" b="1" dirty="0" smtClean="0">
                <a:solidFill>
                  <a:srgbClr val="22409A"/>
                </a:solidFill>
              </a:rPr>
              <a:t>T: +48 22 276 61 80 </a:t>
            </a:r>
          </a:p>
          <a:p>
            <a:pPr algn="just" defTabSz="449263" fontAlgn="base">
              <a:lnSpc>
                <a:spcPct val="100000"/>
              </a:lnSpc>
              <a:spcBef>
                <a:spcPct val="0"/>
              </a:spcBef>
              <a:spcAft>
                <a:spcPct val="0"/>
              </a:spcAft>
              <a:buClrTx/>
            </a:pPr>
            <a:r>
              <a:rPr lang="cs-CZ" altLang="pl-PL" sz="1200" b="1" dirty="0" smtClean="0">
                <a:solidFill>
                  <a:srgbClr val="22409A"/>
                </a:solidFill>
              </a:rPr>
              <a:t>T: +48 22 299 01 00</a:t>
            </a:r>
          </a:p>
          <a:p>
            <a:pPr algn="just" defTabSz="449263" fontAlgn="base">
              <a:lnSpc>
                <a:spcPct val="100000"/>
              </a:lnSpc>
              <a:spcBef>
                <a:spcPct val="0"/>
              </a:spcBef>
              <a:spcAft>
                <a:spcPct val="0"/>
              </a:spcAft>
              <a:buClrTx/>
            </a:pPr>
            <a:r>
              <a:rPr lang="cs-CZ" altLang="pl-PL" sz="1200" b="1" dirty="0" smtClean="0">
                <a:solidFill>
                  <a:srgbClr val="22409A"/>
                </a:solidFill>
              </a:rPr>
              <a:t>F: +48 22 427 44 02</a:t>
            </a:r>
          </a:p>
          <a:p>
            <a:pPr algn="just" defTabSz="449263" fontAlgn="base">
              <a:lnSpc>
                <a:spcPct val="100000"/>
              </a:lnSpc>
              <a:spcBef>
                <a:spcPct val="0"/>
              </a:spcBef>
              <a:spcAft>
                <a:spcPct val="0"/>
              </a:spcAft>
              <a:buClrTx/>
            </a:pPr>
            <a:r>
              <a:rPr lang="cs-CZ" altLang="pl-PL" sz="1200" b="1" dirty="0" smtClean="0">
                <a:solidFill>
                  <a:srgbClr val="22409A"/>
                </a:solidFill>
              </a:rPr>
              <a:t>W: www.russellbedford.pl</a:t>
            </a:r>
          </a:p>
          <a:p>
            <a:pPr algn="just" defTabSz="449263" fontAlgn="base">
              <a:lnSpc>
                <a:spcPct val="100000"/>
              </a:lnSpc>
              <a:spcBef>
                <a:spcPct val="0"/>
              </a:spcBef>
              <a:spcAft>
                <a:spcPct val="0"/>
              </a:spcAft>
              <a:buClrTx/>
            </a:pPr>
            <a:endParaRPr lang="cs-CZ" altLang="pl-PL" sz="1400" b="1" dirty="0" smtClean="0">
              <a:latin typeface="Verdana" panose="020B0604030504040204" pitchFamily="34" charset="0"/>
            </a:endParaRPr>
          </a:p>
          <a:p>
            <a:pPr algn="just" defTabSz="449263" fontAlgn="base">
              <a:lnSpc>
                <a:spcPct val="100000"/>
              </a:lnSpc>
              <a:spcBef>
                <a:spcPct val="0"/>
              </a:spcBef>
              <a:spcAft>
                <a:spcPct val="0"/>
              </a:spcAft>
              <a:buClrTx/>
            </a:pPr>
            <a:r>
              <a:rPr lang="cs-CZ" altLang="pl-PL" sz="1400" b="1" i="1" dirty="0" smtClean="0">
                <a:solidFill>
                  <a:srgbClr val="FF0000"/>
                </a:solidFill>
                <a:latin typeface="Verdana" panose="020B0604030504040204" pitchFamily="34" charset="0"/>
              </a:rPr>
              <a:t>Kanceláře: Varšava, Poznaň, Katovice, Krakov, Gdaňsk</a:t>
            </a:r>
            <a:endParaRPr lang="cs-CZ" altLang="pl-PL" sz="1400" b="1" i="1" dirty="0">
              <a:solidFill>
                <a:srgbClr val="FF0000"/>
              </a:solidFill>
              <a:latin typeface="Verdana" panose="020B0604030504040204" pitchFamily="34" charset="0"/>
            </a:endParaRPr>
          </a:p>
        </p:txBody>
      </p:sp>
    </p:spTree>
    <p:extLst>
      <p:ext uri="{BB962C8B-B14F-4D97-AF65-F5344CB8AC3E}">
        <p14:creationId xmlns:p14="http://schemas.microsoft.com/office/powerpoint/2010/main" val="221444083"/>
      </p:ext>
    </p:extLst>
  </p:cSld>
  <p:clrMapOvr>
    <a:masterClrMapping/>
  </p:clrMapOvr>
  <p:transition spd="med"/>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1_Motyw pakietu Office">
  <a:themeElements>
    <a:clrScheme name="Motyw pakietu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Motyw pakietu Office">
      <a:majorFont>
        <a:latin typeface="Lucida Grande"/>
        <a:ea typeface="SimSun"/>
        <a:cs typeface=""/>
      </a:majorFont>
      <a:minorFont>
        <a:latin typeface="Lucida Grande"/>
        <a:ea typeface="SimSun"/>
        <a:cs typeface=""/>
      </a:minorFont>
    </a:fontScheme>
    <a:fmtScheme name="Pakiet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0" fontAlgn="base" latinLnBrk="0" hangingPunct="0">
          <a:lnSpc>
            <a:spcPct val="100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solidFill>
              <a:schemeClr val="bg1"/>
            </a:solidFill>
            <a:effectLst/>
            <a:latin typeface="Arial" charset="0"/>
            <a:ea typeface="SimSun" charset="-122"/>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0" fontAlgn="base" latinLnBrk="0" hangingPunct="0">
          <a:lnSpc>
            <a:spcPct val="100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solidFill>
              <a:schemeClr val="bg1"/>
            </a:solidFill>
            <a:effectLst/>
            <a:latin typeface="Arial" charset="0"/>
            <a:ea typeface="SimSun" charset="-122"/>
          </a:defRPr>
        </a:defPPr>
      </a:lstStyle>
    </a:lnDef>
  </a:objectDefaults>
  <a:extraClrSchemeLst>
    <a:extraClrScheme>
      <a:clrScheme name="Motyw pakietu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Motyw pakietu Offic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Motyw pakietu Offic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Motyw pakietu Offic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Motyw pakietu Offic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Motyw pakietu Offic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Motyw pakietu Offic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40_Motyw pakietu Office">
  <a:themeElements>
    <a:clrScheme name="Motyw pakietu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Motyw pakietu Office">
      <a:majorFont>
        <a:latin typeface="Trebuchet MS"/>
        <a:ea typeface="SimSun"/>
        <a:cs typeface=""/>
      </a:majorFont>
      <a:minorFont>
        <a:latin typeface="Trebuchet MS"/>
        <a:ea typeface="SimSun"/>
        <a:cs typeface=""/>
      </a:minorFont>
    </a:fontScheme>
    <a:fmtScheme name="Pakiet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100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solidFill>
              <a:schemeClr val="bg1"/>
            </a:solidFill>
            <a:effectLst/>
            <a:latin typeface="Arial" charset="0"/>
            <a:ea typeface="SimSun" charset="-122"/>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100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solidFill>
              <a:schemeClr val="bg1"/>
            </a:solidFill>
            <a:effectLst/>
            <a:latin typeface="Arial" charset="0"/>
            <a:ea typeface="SimSun" charset="-122"/>
          </a:defRPr>
        </a:defPPr>
      </a:lstStyle>
    </a:lnDef>
  </a:objectDefaults>
  <a:extraClrSchemeLst>
    <a:extraClrScheme>
      <a:clrScheme name="Motyw pakietu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Motyw pakietu Offic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Motyw pakietu Offic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Motyw pakietu Offic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Motyw pakietu Offic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Motyw pakietu Offic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Motyw pakietu Offic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2_Motyw pakietu Office">
  <a:themeElements>
    <a:clrScheme name="Motyw pakietu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Motyw pakietu Office">
      <a:majorFont>
        <a:latin typeface="Lucida Grande"/>
        <a:ea typeface="SimSun"/>
        <a:cs typeface=""/>
      </a:majorFont>
      <a:minorFont>
        <a:latin typeface="Lucida Grande"/>
        <a:ea typeface="SimSun"/>
        <a:cs typeface=""/>
      </a:minorFont>
    </a:fontScheme>
    <a:fmtScheme name="Pakiet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solidFill>
              <a:schemeClr val="bg1"/>
            </a:solidFill>
            <a:effectLst/>
            <a:latin typeface="Arial" charset="0"/>
            <a:ea typeface="SimSun" charset="-122"/>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solidFill>
              <a:schemeClr val="bg1"/>
            </a:solidFill>
            <a:effectLst/>
            <a:latin typeface="Arial" charset="0"/>
            <a:ea typeface="SimSun" charset="-122"/>
          </a:defRPr>
        </a:defPPr>
      </a:lstStyle>
    </a:lnDef>
  </a:objectDefaults>
  <a:extraClrSchemeLst>
    <a:extraClrScheme>
      <a:clrScheme name="Motyw pakietu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Motyw pakietu Offic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Motyw pakietu Offic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Motyw pakietu Offic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Motyw pakietu Offic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Motyw pakietu Offic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Motyw pakietu Offic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3_Motyw pakietu Office">
  <a:themeElements>
    <a:clrScheme name="Motyw pakietu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Motyw pakietu Office">
      <a:majorFont>
        <a:latin typeface="Lucida Grande"/>
        <a:ea typeface="SimSun"/>
        <a:cs typeface=""/>
      </a:majorFont>
      <a:minorFont>
        <a:latin typeface="Trebuchet MS"/>
        <a:ea typeface="SimSun"/>
        <a:cs typeface=""/>
      </a:minorFont>
    </a:fontScheme>
    <a:fmtScheme name="Pakiet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solidFill>
              <a:schemeClr val="bg1"/>
            </a:solidFill>
            <a:effectLst/>
            <a:latin typeface="Arial" charset="0"/>
            <a:ea typeface="SimSun" charset="-122"/>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solidFill>
              <a:schemeClr val="bg1"/>
            </a:solidFill>
            <a:effectLst/>
            <a:latin typeface="Arial" charset="0"/>
            <a:ea typeface="SimSun" charset="-122"/>
          </a:defRPr>
        </a:defPPr>
      </a:lstStyle>
    </a:lnDef>
  </a:objectDefaults>
  <a:extraClrSchemeLst>
    <a:extraClrScheme>
      <a:clrScheme name="Motyw pakietu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Motyw pakietu Offic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Motyw pakietu Offic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Motyw pakietu Offic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Motyw pakietu Offic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Motyw pakietu Offic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Motyw pakietu Offic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Motyw pakietu Office">
  <a:themeElements>
    <a:clrScheme name="Pakiet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Pakiet 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kiet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5234</TotalTime>
  <Words>2276</Words>
  <Application>Microsoft Office PowerPoint</Application>
  <PresentationFormat>Niestandardowy</PresentationFormat>
  <Paragraphs>424</Paragraphs>
  <Slides>42</Slides>
  <Notes>42</Notes>
  <HiddenSlides>0</HiddenSlides>
  <MMClips>0</MMClips>
  <ScaleCrop>false</ScaleCrop>
  <HeadingPairs>
    <vt:vector size="4" baseType="variant">
      <vt:variant>
        <vt:lpstr>Motyw</vt:lpstr>
      </vt:variant>
      <vt:variant>
        <vt:i4>4</vt:i4>
      </vt:variant>
      <vt:variant>
        <vt:lpstr>Tytuły slajdów</vt:lpstr>
      </vt:variant>
      <vt:variant>
        <vt:i4>42</vt:i4>
      </vt:variant>
    </vt:vector>
  </HeadingPairs>
  <TitlesOfParts>
    <vt:vector size="46" baseType="lpstr">
      <vt:lpstr>1_Motyw pakietu Office</vt:lpstr>
      <vt:lpstr>40_Motyw pakietu Office</vt:lpstr>
      <vt:lpstr>2_Motyw pakietu Office</vt:lpstr>
      <vt:lpstr>3_Motyw pakietu Office</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Osobní působnost odpovědnosti</vt:lpstr>
      <vt:lpstr>Prezentacja programu PowerPoint</vt:lpstr>
      <vt:lpstr>Odpovědnost členů představenstva:</vt:lpstr>
      <vt:lpstr>Podmínky odpovědnosti člena představenstva:</vt:lpstr>
      <vt:lpstr>Podmínky odpovědnosti v judikatuře : </vt:lpstr>
      <vt:lpstr>Způsob vzniku odpovědnosti  </vt:lpstr>
      <vt:lpstr>Prezentacja programu PowerPoint</vt:lpstr>
      <vt:lpstr>Trestně-finanční odpovědnost</vt:lpstr>
      <vt:lpstr>Prezentacja programu PowerPoint</vt:lpstr>
      <vt:lpstr>Trestný čin spáchaný osobami závislými na zadavateli, organizovaný trestný čin a trestný čin podle čl. 9 § 3 finančního trestního zákoníku   </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vector>
  </TitlesOfParts>
  <Company>Biuro Tłumaczeń VIVALANG | www.vivalang.pl</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Prezentacja programu PowerPoint</dc:title>
  <dc:creator>Biuro Tłumaczeń VIVALANG | www.vivalang.pl</dc:creator>
  <cp:lastModifiedBy>Agnieszka(Junior PM)</cp:lastModifiedBy>
  <cp:revision>629</cp:revision>
  <dcterms:created xsi:type="dcterms:W3CDTF">2018-02-01T09:09:24Z</dcterms:created>
  <dcterms:modified xsi:type="dcterms:W3CDTF">2018-10-19T10:09:28Z</dcterms:modified>
</cp:coreProperties>
</file>